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  <p:sldMasterId id="2147483648" r:id="rId5"/>
  </p:sldMasterIdLst>
  <p:notesMasterIdLst>
    <p:notesMasterId r:id="rId25"/>
  </p:notesMasterIdLst>
  <p:sldIdLst>
    <p:sldId id="431" r:id="rId6"/>
    <p:sldId id="434" r:id="rId7"/>
    <p:sldId id="433" r:id="rId8"/>
    <p:sldId id="448" r:id="rId9"/>
    <p:sldId id="438" r:id="rId10"/>
    <p:sldId id="428" r:id="rId11"/>
    <p:sldId id="430" r:id="rId12"/>
    <p:sldId id="368" r:id="rId13"/>
    <p:sldId id="429" r:id="rId14"/>
    <p:sldId id="439" r:id="rId15"/>
    <p:sldId id="440" r:id="rId16"/>
    <p:sldId id="441" r:id="rId17"/>
    <p:sldId id="449" r:id="rId18"/>
    <p:sldId id="442" r:id="rId19"/>
    <p:sldId id="443" r:id="rId20"/>
    <p:sldId id="444" r:id="rId21"/>
    <p:sldId id="445" r:id="rId22"/>
    <p:sldId id="446" r:id="rId23"/>
    <p:sldId id="295" r:id="rId24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ภาษาไทย" id="{61294AC3-0101-0345-B8FE-B2020E8283D2}">
          <p14:sldIdLst>
            <p14:sldId id="431"/>
            <p14:sldId id="434"/>
            <p14:sldId id="433"/>
            <p14:sldId id="448"/>
            <p14:sldId id="438"/>
            <p14:sldId id="428"/>
            <p14:sldId id="430"/>
            <p14:sldId id="368"/>
            <p14:sldId id="429"/>
          </p14:sldIdLst>
        </p14:section>
        <p14:section name="English" id="{D3CCA544-6B7F-E54C-BD84-2126A250033B}">
          <p14:sldIdLst>
            <p14:sldId id="439"/>
            <p14:sldId id="440"/>
            <p14:sldId id="441"/>
            <p14:sldId id="449"/>
            <p14:sldId id="442"/>
            <p14:sldId id="443"/>
            <p14:sldId id="444"/>
            <p14:sldId id="445"/>
            <p14:sldId id="446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472759-CD49-3131-7335-DB82275FF19C}" name="Wachiraporn Nualkhao" initials="" userId="S::wachiraporn.nu@pi.financial::21c08faf-9155-4a98-9627-18b139d7ea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D9A2"/>
    <a:srgbClr val="16757A"/>
    <a:srgbClr val="F68F2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6"/>
    <p:restoredTop sz="94607"/>
  </p:normalViewPr>
  <p:slideViewPr>
    <p:cSldViewPr snapToGrid="0">
      <p:cViewPr varScale="1">
        <p:scale>
          <a:sx n="144" d="100"/>
          <a:sy n="144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8CD3F-1FD3-6444-A1BF-5474D032B37C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216C-6FB8-0246-ABAC-D30572D09D9B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0860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8216C-6FB8-0246-ABAC-D30572D09D9B}" type="slidenum">
              <a:rPr lang="en-TH" smtClean="0"/>
              <a:t>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1221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2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8216C-6FB8-0246-ABAC-D30572D09D9B}" type="slidenum">
              <a:rPr lang="en-TH" smtClean="0"/>
              <a:t>6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628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5" name="Google Shape;7285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6" name="Google Shape;7286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005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3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3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8216C-6FB8-0246-ABAC-D30572D09D9B}" type="slidenum">
              <a:rPr lang="en-TH" smtClean="0"/>
              <a:t>15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6405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5" name="Google Shape;7285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6" name="Google Shape;7286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42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7CF0-60FF-473D-2242-DF8455AE0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96848-21CC-3434-BA7B-DF990387D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FB2C-207C-7336-D2A6-B366257F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515E-0386-9AED-C129-616080E3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17848-4A83-5381-982E-AC7CF7EC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2383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8206-B0A0-BA65-8DA9-4D513160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953BE-4A57-132E-B2B0-7A48FDEBA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E667-AADB-770C-347D-6EBD1C79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D6202-137B-9919-920F-AD4B0279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F9050-33E4-6C6B-DBE6-C9F9AEB3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111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C5850A-EC08-9ED2-DA76-5B6FAAE77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606FC-84B7-CCD4-34A4-DF463CD28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CD6DB-FCF7-D700-1B56-BB630D39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E2B2D-DAA0-3F2C-7591-2CD668D0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66D9D-067B-DCF4-BF06-055824FD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027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Title - Text White"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378614" y="380313"/>
            <a:ext cx="10795681" cy="1061120"/>
          </a:xfrm>
          <a:prstGeom prst="rect">
            <a:avLst/>
          </a:prstGeom>
        </p:spPr>
        <p:txBody>
          <a:bodyPr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2557" y="2200120"/>
            <a:ext cx="4775201" cy="44196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200">
                <a:solidFill>
                  <a:srgbClr val="222627"/>
                </a:solidFill>
              </a:defRPr>
            </a:lvl1pPr>
            <a:lvl2pPr>
              <a:lnSpc>
                <a:spcPct val="120000"/>
              </a:lnSpc>
              <a:defRPr sz="1200">
                <a:solidFill>
                  <a:srgbClr val="222627"/>
                </a:solidFill>
              </a:defRPr>
            </a:lvl2pPr>
            <a:lvl3pPr>
              <a:lnSpc>
                <a:spcPct val="120000"/>
              </a:lnSpc>
              <a:defRPr sz="1200">
                <a:solidFill>
                  <a:srgbClr val="222627"/>
                </a:solidFill>
              </a:defRPr>
            </a:lvl3pPr>
            <a:lvl4pPr>
              <a:lnSpc>
                <a:spcPct val="120000"/>
              </a:lnSpc>
              <a:defRPr sz="1200">
                <a:solidFill>
                  <a:srgbClr val="222627"/>
                </a:solidFill>
              </a:defRPr>
            </a:lvl4pPr>
            <a:lvl5pPr>
              <a:lnSpc>
                <a:spcPct val="120000"/>
              </a:lnSpc>
              <a:defRPr sz="1200">
                <a:solidFill>
                  <a:srgbClr val="22262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518046" y="1443125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400">
                <a:solidFill>
                  <a:srgbClr val="21CE99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pPr>
            <a:endParaRPr/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57175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Black">
    <p:bg>
      <p:bgPr>
        <a:solidFill>
          <a:srgbClr val="22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5186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Black">
    <p:bg>
      <p:bgPr>
        <a:solidFill>
          <a:srgbClr val="22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397124" y="1014016"/>
            <a:ext cx="4767315" cy="2641857"/>
          </a:xfrm>
          <a:prstGeom prst="rect">
            <a:avLst/>
          </a:prstGeom>
        </p:spPr>
        <p:txBody>
          <a:bodyPr/>
          <a:lstStyle>
            <a:lvl1pPr defTabSz="914400">
              <a:defRPr sz="4000">
                <a:solidFill>
                  <a:srgbClr val="21CE9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5510708" y="1211062"/>
            <a:ext cx="7493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6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431522" y="1350762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/>
            </a:pPr>
            <a:endParaRPr/>
          </a:p>
        </p:txBody>
      </p:sp>
      <p:sp>
        <p:nvSpPr>
          <p:cNvPr id="65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5510708" y="2278132"/>
            <a:ext cx="7493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66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6431522" y="2417832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/>
            </a:pPr>
            <a:endParaRPr/>
          </a:p>
        </p:txBody>
      </p:sp>
      <p:sp>
        <p:nvSpPr>
          <p:cNvPr id="67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510708" y="3345202"/>
            <a:ext cx="7493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68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6431522" y="3484902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/>
            </a:pPr>
            <a:endParaRPr/>
          </a:p>
        </p:txBody>
      </p:sp>
      <p:sp>
        <p:nvSpPr>
          <p:cNvPr id="69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510708" y="4412271"/>
            <a:ext cx="7493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7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6431522" y="4551971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/>
            </a:pPr>
            <a:endParaRPr/>
          </a:p>
        </p:txBody>
      </p:sp>
      <p:sp>
        <p:nvSpPr>
          <p:cNvPr id="71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510708" y="5479341"/>
            <a:ext cx="7493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72" name="Text Placeholder 19"/>
          <p:cNvSpPr>
            <a:spLocks noGrp="1"/>
          </p:cNvSpPr>
          <p:nvPr>
            <p:ph type="body" sz="quarter" idx="30"/>
          </p:nvPr>
        </p:nvSpPr>
        <p:spPr>
          <a:xfrm>
            <a:off x="6431522" y="5619041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/>
            </a:pPr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16628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age Title - Text White"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5A98B1A5-7E8C-EA7D-3683-49BFF7F839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3359670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Blue"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CE99"/>
                </a:solidFill>
              </a:defRPr>
            </a:lvl1pPr>
            <a:lvl2pPr>
              <a:defRPr>
                <a:solidFill>
                  <a:srgbClr val="21CE99"/>
                </a:solidFill>
              </a:defRPr>
            </a:lvl2pPr>
            <a:lvl3pPr>
              <a:defRPr>
                <a:solidFill>
                  <a:srgbClr val="21CE99"/>
                </a:solidFill>
              </a:defRPr>
            </a:lvl3pPr>
            <a:lvl4pPr>
              <a:defRPr>
                <a:solidFill>
                  <a:srgbClr val="21CE99"/>
                </a:solidFill>
              </a:defRPr>
            </a:lvl4pPr>
            <a:lvl5pPr>
              <a:defRPr>
                <a:solidFill>
                  <a:srgbClr val="21CE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CE9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B047B941-4A7E-9EE8-594D-598745B43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1CE99">
                <a:tint val="45000"/>
                <a:satMod val="400000"/>
              </a:srgbClr>
            </a:duotone>
            <a:alphaModFix amt="46000"/>
          </a:blip>
          <a:srcRect t="16746" r="71763" b="52430"/>
          <a:stretch>
            <a:fillRect/>
          </a:stretch>
        </p:blipFill>
        <p:spPr>
          <a:xfrm>
            <a:off x="6464837" y="0"/>
            <a:ext cx="572293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A6018F54-FCBB-E20A-C8C6-D37AAFF2A2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817" y="258994"/>
            <a:ext cx="1397001" cy="1397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277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Blue">
    <p:bg>
      <p:bgPr>
        <a:solidFill>
          <a:srgbClr val="094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395292" y="2324307"/>
            <a:ext cx="11422727" cy="2810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CE99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23" name="Image" descr="Image"/>
          <p:cNvPicPr>
            <a:picLocks noChangeAspect="1"/>
          </p:cNvPicPr>
          <p:nvPr/>
        </p:nvPicPr>
        <p:blipFill>
          <a:blip r:embed="rId2">
            <a:alphaModFix amt="8000"/>
          </a:blip>
          <a:srcRect t="16746" r="71763" b="52430"/>
          <a:stretch>
            <a:fillRect/>
          </a:stretch>
        </p:blipFill>
        <p:spPr>
          <a:xfrm>
            <a:off x="6464837" y="0"/>
            <a:ext cx="572293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17" y="258994"/>
            <a:ext cx="1397001" cy="1397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Black ">
    <p:bg>
      <p:bgPr>
        <a:solidFill>
          <a:srgbClr val="22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" descr="Image"/>
          <p:cNvPicPr>
            <a:picLocks noChangeAspect="1"/>
          </p:cNvPicPr>
          <p:nvPr/>
        </p:nvPicPr>
        <p:blipFill>
          <a:blip r:embed="rId2">
            <a:alphaModFix amt="8000"/>
          </a:blip>
          <a:srcRect t="16746" r="71763" b="52430"/>
          <a:stretch>
            <a:fillRect/>
          </a:stretch>
        </p:blipFill>
        <p:spPr>
          <a:xfrm>
            <a:off x="6464837" y="0"/>
            <a:ext cx="572293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395292" y="2324307"/>
            <a:ext cx="11422727" cy="2810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CE9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17" y="258994"/>
            <a:ext cx="1397001" cy="1397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D85-BC24-96FC-3D08-03D120D0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F2C4-FE14-9D25-1097-FC87D6024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1F211-DADF-CF53-5A2C-6DDD5C04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44984-4115-69B6-1360-75DAABA0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789B1-E8D0-F65C-915A-51909082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39311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Green"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548EB59E-FCFE-50BC-DE00-4DB54D34A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2800"/>
          <a:stretch>
            <a:fillRect/>
          </a:stretch>
        </p:blipFill>
        <p:spPr>
          <a:xfrm>
            <a:off x="46269" y="5106742"/>
            <a:ext cx="2639617" cy="1773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33FA93D3-2547-E13D-F03B-ABC6A625B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>
            <a:extLst>
              <a:ext uri="{FF2B5EF4-FFF2-40B4-BE49-F238E27FC236}">
                <a16:creationId xmlns:a16="http://schemas.microsoft.com/office/drawing/2014/main" id="{0C6E3C95-77F9-C422-1E91-6B7D227190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89087016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2" name="image4.png" descr="image4.png"/>
          <p:cNvPicPr>
            <a:picLocks noChangeAspect="1"/>
          </p:cNvPicPr>
          <p:nvPr/>
        </p:nvPicPr>
        <p:blipFill>
          <a:blip r:embed="rId2"/>
          <a:srcRect b="30778"/>
          <a:stretch>
            <a:fillRect/>
          </a:stretch>
        </p:blipFill>
        <p:spPr>
          <a:xfrm>
            <a:off x="39803" y="5115187"/>
            <a:ext cx="2639560" cy="1827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i logo-06.png" descr="Pi logo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2001">
            <a:off x="11393296" y="5929784"/>
            <a:ext cx="1177122" cy="117712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AA63C4CA-F0B1-6CFE-5D0F-3A8BA2584C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FBFFFF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Slide Blue">
    <p:bg>
      <p:bgPr>
        <a:solidFill>
          <a:srgbClr val="094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2"/>
          <a:srcRect b="32800"/>
          <a:stretch>
            <a:fillRect/>
          </a:stretch>
        </p:blipFill>
        <p:spPr>
          <a:xfrm>
            <a:off x="46269" y="5106742"/>
            <a:ext cx="2639617" cy="1773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8EBEE78A-C7C7-9ECE-D7D9-49A1A43D918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 Black">
    <p:bg>
      <p:bgPr>
        <a:solidFill>
          <a:srgbClr val="22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2" name="Image" descr="Image"/>
          <p:cNvPicPr>
            <a:picLocks noChangeAspect="1"/>
          </p:cNvPicPr>
          <p:nvPr/>
        </p:nvPicPr>
        <p:blipFill>
          <a:blip r:embed="rId2"/>
          <a:srcRect b="32800"/>
          <a:stretch>
            <a:fillRect/>
          </a:stretch>
        </p:blipFill>
        <p:spPr>
          <a:xfrm>
            <a:off x="46269" y="5106742"/>
            <a:ext cx="2639617" cy="1773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E52778D8-C78A-92D6-A069-A156BAB06E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Blue"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B047B941-4A7E-9EE8-594D-598745B43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21CE99">
                <a:tint val="45000"/>
                <a:satMod val="400000"/>
              </a:srgbClr>
            </a:duotone>
            <a:alphaModFix amt="46000"/>
          </a:blip>
          <a:srcRect t="16746" r="71763" b="52430"/>
          <a:stretch>
            <a:fillRect/>
          </a:stretch>
        </p:blipFill>
        <p:spPr>
          <a:xfrm>
            <a:off x="6464837" y="0"/>
            <a:ext cx="572293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>
            <a:extLst>
              <a:ext uri="{FF2B5EF4-FFF2-40B4-BE49-F238E27FC236}">
                <a16:creationId xmlns:a16="http://schemas.microsoft.com/office/drawing/2014/main" id="{79EB63EC-E30A-1D47-4F76-EF02E7864E1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67279607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ubtitle Slide Green">
    <p:bg>
      <p:bgPr>
        <a:solidFill>
          <a:srgbClr val="21C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rcRect t="16746" r="71763" b="52430"/>
          <a:stretch>
            <a:fillRect/>
          </a:stretch>
        </p:blipFill>
        <p:spPr>
          <a:xfrm>
            <a:off x="6464837" y="0"/>
            <a:ext cx="572293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 logo-06.png" descr="Pi logo-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62001">
            <a:off x="11393296" y="5929784"/>
            <a:ext cx="1177122" cy="117712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70FE6A08-B45C-AF52-05EE-4D99A0FE9EB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FBFFFF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ubtitle Slide Blue">
    <p:bg>
      <p:bgPr>
        <a:solidFill>
          <a:srgbClr val="094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alphaModFix amt="8000"/>
          </a:blip>
          <a:srcRect t="16746" r="71763" b="52430"/>
          <a:stretch>
            <a:fillRect/>
          </a:stretch>
        </p:blipFill>
        <p:spPr>
          <a:xfrm>
            <a:off x="6464837" y="0"/>
            <a:ext cx="572293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49AF6036-D047-F47A-6258-65BAF5D5464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btitle Slide  Black">
    <p:bg>
      <p:bgPr>
        <a:solidFill>
          <a:srgbClr val="22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alphaModFix amt="8000"/>
          </a:blip>
          <a:srcRect t="16746" r="71763" b="52430"/>
          <a:stretch>
            <a:fillRect/>
          </a:stretch>
        </p:blipFill>
        <p:spPr>
          <a:xfrm>
            <a:off x="6464837" y="0"/>
            <a:ext cx="572293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85435ABA-3589-FCED-6F13-87BD305D9F3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age Title - Text White"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5A98B1A5-7E8C-EA7D-3683-49BFF7F839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 logo-06.png" descr="Pi logo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2001">
            <a:off x="11393296" y="5929784"/>
            <a:ext cx="1177122" cy="117712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283736D9-2D9A-9C84-1CEE-FD88A6D5405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FBFFFF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D7D9-5064-F011-ECC7-5EED9DD2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91C3D-852A-CEAD-1728-E4440616D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717F3-0DCF-E321-7F92-BA5A4894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801AD-A30E-4155-5B38-405D5C3C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D1EE7-045B-684E-C77F-08A497DD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68459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Title - Text Blue">
    <p:bg>
      <p:bgPr>
        <a:solidFill>
          <a:srgbClr val="094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Title - Text Black">
    <p:bg>
      <p:bgPr>
        <a:solidFill>
          <a:srgbClr val="22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EFFAC087-2D81-F42A-51BB-B6AF606815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age Title - Text Violet">
    <p:bg>
      <p:bgPr>
        <a:solidFill>
          <a:srgbClr val="47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3829ED79-5463-0FE8-BBB2-8D6C737C173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 logo-06.png" descr="Pi logo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2001">
            <a:off x="11393296" y="5929784"/>
            <a:ext cx="1177122" cy="117712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C2E25FE1-B95E-A77B-7A7A-DFAFC59BE0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FBFFFF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Black">
    <p:bg>
      <p:bgPr>
        <a:solidFill>
          <a:srgbClr val="22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 logo-06.png" descr="Pi logo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2001">
            <a:off x="11393296" y="5929784"/>
            <a:ext cx="1177122" cy="117712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6A62F6E4-6584-27B5-995E-DEDF0F5E24F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FBFFFF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 Violet">
    <p:bg>
      <p:bgPr>
        <a:solidFill>
          <a:srgbClr val="47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 logo-06.png" descr="Pi logo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2001">
            <a:off x="11393296" y="5929784"/>
            <a:ext cx="1177122" cy="1177122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31211DC0-0D00-AA9C-7E41-3FB7FCFD99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FBFFFF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lide Blue">
    <p:bg>
      <p:bgPr>
        <a:solidFill>
          <a:srgbClr val="094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389466" y="393218"/>
            <a:ext cx="11853861" cy="5428490"/>
          </a:xfrm>
          <a:prstGeom prst="rect">
            <a:avLst/>
          </a:prstGeom>
        </p:spPr>
        <p:txBody>
          <a:bodyPr/>
          <a:lstStyle>
            <a:lvl1pPr defTabSz="914400">
              <a:defRPr sz="6000">
                <a:solidFill>
                  <a:srgbClr val="FB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2"/>
          <a:srcRect b="32800"/>
          <a:stretch>
            <a:fillRect/>
          </a:stretch>
        </p:blipFill>
        <p:spPr>
          <a:xfrm>
            <a:off x="46269" y="5106742"/>
            <a:ext cx="2639617" cy="1773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title Slide Blue">
    <p:bg>
      <p:bgPr>
        <a:solidFill>
          <a:srgbClr val="094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423332" y="1413404"/>
            <a:ext cx="11345335" cy="58116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2400" cap="none">
                <a:solidFill>
                  <a:srgbClr val="FB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3332" y="1871133"/>
            <a:ext cx="6278168" cy="525780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lvl1pPr>
            <a:lvl2pPr>
              <a:lnSpc>
                <a:spcPct val="80000"/>
              </a:lnSpc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lvl2pPr>
            <a:lvl3pPr>
              <a:lnSpc>
                <a:spcPct val="80000"/>
              </a:lnSpc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lvl3pPr>
            <a:lvl4pPr>
              <a:lnSpc>
                <a:spcPct val="80000"/>
              </a:lnSpc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lvl4pPr>
            <a:lvl5pPr>
              <a:lnSpc>
                <a:spcPct val="80000"/>
              </a:lnSpc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alphaModFix amt="8000"/>
          </a:blip>
          <a:srcRect t="16746" r="71763" b="52430"/>
          <a:stretch>
            <a:fillRect/>
          </a:stretch>
        </p:blipFill>
        <p:spPr>
          <a:xfrm>
            <a:off x="6464837" y="0"/>
            <a:ext cx="572293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Title - Text White"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378614" y="380313"/>
            <a:ext cx="10795681" cy="1061120"/>
          </a:xfrm>
          <a:prstGeom prst="rect">
            <a:avLst/>
          </a:prstGeom>
        </p:spPr>
        <p:txBody>
          <a:bodyPr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2557" y="2200120"/>
            <a:ext cx="4775201" cy="44196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200">
                <a:solidFill>
                  <a:srgbClr val="222627"/>
                </a:solidFill>
              </a:defRPr>
            </a:lvl1pPr>
            <a:lvl2pPr>
              <a:lnSpc>
                <a:spcPct val="120000"/>
              </a:lnSpc>
              <a:defRPr sz="1200">
                <a:solidFill>
                  <a:srgbClr val="222627"/>
                </a:solidFill>
              </a:defRPr>
            </a:lvl2pPr>
            <a:lvl3pPr>
              <a:lnSpc>
                <a:spcPct val="120000"/>
              </a:lnSpc>
              <a:defRPr sz="1200">
                <a:solidFill>
                  <a:srgbClr val="222627"/>
                </a:solidFill>
              </a:defRPr>
            </a:lvl3pPr>
            <a:lvl4pPr>
              <a:lnSpc>
                <a:spcPct val="120000"/>
              </a:lnSpc>
              <a:defRPr sz="1200">
                <a:solidFill>
                  <a:srgbClr val="222627"/>
                </a:solidFill>
              </a:defRPr>
            </a:lvl4pPr>
            <a:lvl5pPr>
              <a:lnSpc>
                <a:spcPct val="120000"/>
              </a:lnSpc>
              <a:defRPr sz="1200">
                <a:solidFill>
                  <a:srgbClr val="22262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518046" y="1443125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400">
                <a:solidFill>
                  <a:srgbClr val="21CE99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pPr>
            <a:endParaRPr/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Title - Text Violet">
    <p:bg>
      <p:bgPr>
        <a:solidFill>
          <a:srgbClr val="47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378614" y="380313"/>
            <a:ext cx="10171471" cy="791544"/>
          </a:xfrm>
          <a:prstGeom prst="rect">
            <a:avLst/>
          </a:prstGeom>
        </p:spPr>
        <p:txBody>
          <a:bodyPr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8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518046" y="1443125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400">
                <a:solidFill>
                  <a:srgbClr val="21CE99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pPr>
            <a:endParaRPr/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2557" y="2200120"/>
            <a:ext cx="4775201" cy="44196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200"/>
            </a:lvl1pPr>
            <a:lvl2pPr>
              <a:lnSpc>
                <a:spcPct val="120000"/>
              </a:lnSpc>
              <a:defRPr sz="1200"/>
            </a:lvl2pPr>
            <a:lvl3pPr>
              <a:lnSpc>
                <a:spcPct val="120000"/>
              </a:lnSpc>
              <a:defRPr sz="12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8FCD-4F94-E474-E6C7-22430C86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A3153-53EA-4A68-1B49-DFF816433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0C66D-92B8-293B-428C-BF358EF93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D562D-7FC5-CD6F-6A46-6266FCFE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4152C-A353-2B25-EA5E-6253A650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D2346-4164-C368-1C9A-726CD13F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52804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Violet">
    <p:bg>
      <p:bgPr>
        <a:solidFill>
          <a:srgbClr val="47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 logo-06.png" descr="Pi logo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2001">
            <a:off x="11393296" y="5929784"/>
            <a:ext cx="1177122" cy="1177122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9" name="Body Level One…"/>
          <p:cNvSpPr txBox="1">
            <a:spLocks noGrp="1"/>
          </p:cNvSpPr>
          <p:nvPr>
            <p:ph type="body" idx="1"/>
          </p:nvPr>
        </p:nvSpPr>
        <p:spPr>
          <a:xfrm>
            <a:off x="1640164" y="2020101"/>
            <a:ext cx="8890001" cy="44196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6000" cap="all">
                <a:latin typeface="+mn-lt"/>
                <a:ea typeface="+mn-ea"/>
                <a:cs typeface="+mn-cs"/>
                <a:sym typeface="Rubik Black"/>
              </a:defRPr>
            </a:lvl1pPr>
            <a:lvl2pPr algn="ctr">
              <a:lnSpc>
                <a:spcPct val="80000"/>
              </a:lnSpc>
              <a:defRPr sz="6000" cap="all">
                <a:latin typeface="+mn-lt"/>
                <a:ea typeface="+mn-ea"/>
                <a:cs typeface="+mn-cs"/>
                <a:sym typeface="Rubik Black"/>
              </a:defRPr>
            </a:lvl2pPr>
            <a:lvl3pPr algn="ctr">
              <a:lnSpc>
                <a:spcPct val="80000"/>
              </a:lnSpc>
              <a:defRPr sz="6000" cap="all">
                <a:latin typeface="+mn-lt"/>
                <a:ea typeface="+mn-ea"/>
                <a:cs typeface="+mn-cs"/>
                <a:sym typeface="Rubik Black"/>
              </a:defRPr>
            </a:lvl3pPr>
            <a:lvl4pPr algn="ctr">
              <a:lnSpc>
                <a:spcPct val="80000"/>
              </a:lnSpc>
              <a:defRPr sz="6000" cap="all">
                <a:latin typeface="+mn-lt"/>
                <a:ea typeface="+mn-ea"/>
                <a:cs typeface="+mn-cs"/>
                <a:sym typeface="Rubik Black"/>
              </a:defRPr>
            </a:lvl4pPr>
            <a:lvl5pPr algn="ctr">
              <a:lnSpc>
                <a:spcPct val="80000"/>
              </a:lnSpc>
              <a:defRPr sz="6000" cap="all">
                <a:latin typeface="+mn-lt"/>
                <a:ea typeface="+mn-ea"/>
                <a:cs typeface="+mn-cs"/>
                <a:sym typeface="Rubik Blac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Title Text"/>
          <p:cNvSpPr txBox="1">
            <a:spLocks noGrp="1"/>
          </p:cNvSpPr>
          <p:nvPr>
            <p:ph type="title"/>
          </p:nvPr>
        </p:nvSpPr>
        <p:spPr>
          <a:xfrm>
            <a:off x="-10836" y="1399486"/>
            <a:ext cx="12192001" cy="1066801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sz="2400" cap="none">
                <a:solidFill>
                  <a:srgbClr val="21CE99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WHITE"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Black">
    <p:bg>
      <p:bgPr>
        <a:solidFill>
          <a:srgbClr val="22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Orange">
    <p:bg>
      <p:bgPr>
        <a:solidFill>
          <a:srgbClr val="E79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 logo-06.png" descr="Pi logo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2001">
            <a:off x="11393296" y="5929784"/>
            <a:ext cx="1177122" cy="1177122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Black">
    <p:bg>
      <p:bgPr>
        <a:solidFill>
          <a:srgbClr val="22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397124" y="1014016"/>
            <a:ext cx="4767315" cy="2641857"/>
          </a:xfrm>
          <a:prstGeom prst="rect">
            <a:avLst/>
          </a:prstGeom>
        </p:spPr>
        <p:txBody>
          <a:bodyPr/>
          <a:lstStyle>
            <a:lvl1pPr defTabSz="914400">
              <a:defRPr sz="4000">
                <a:solidFill>
                  <a:srgbClr val="21CE9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5510708" y="1211062"/>
            <a:ext cx="7493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6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431522" y="1350762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/>
            </a:pPr>
            <a:endParaRPr/>
          </a:p>
        </p:txBody>
      </p:sp>
      <p:sp>
        <p:nvSpPr>
          <p:cNvPr id="65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5510708" y="2278132"/>
            <a:ext cx="7493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66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6431522" y="2417832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/>
            </a:pPr>
            <a:endParaRPr/>
          </a:p>
        </p:txBody>
      </p:sp>
      <p:sp>
        <p:nvSpPr>
          <p:cNvPr id="67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510708" y="3345202"/>
            <a:ext cx="7493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68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6431522" y="3484902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/>
            </a:pPr>
            <a:endParaRPr/>
          </a:p>
        </p:txBody>
      </p:sp>
      <p:sp>
        <p:nvSpPr>
          <p:cNvPr id="69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510708" y="4412271"/>
            <a:ext cx="7493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7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6431522" y="4551971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/>
            </a:pPr>
            <a:endParaRPr/>
          </a:p>
        </p:txBody>
      </p:sp>
      <p:sp>
        <p:nvSpPr>
          <p:cNvPr id="71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510708" y="5479341"/>
            <a:ext cx="7493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72" name="Text Placeholder 19"/>
          <p:cNvSpPr>
            <a:spLocks noGrp="1"/>
          </p:cNvSpPr>
          <p:nvPr>
            <p:ph type="body" sz="quarter" idx="30"/>
          </p:nvPr>
        </p:nvSpPr>
        <p:spPr>
          <a:xfrm>
            <a:off x="6431522" y="5619041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/>
            </a:pPr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0679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Slide Green"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75219D99-7510-13A0-0016-69916CFE0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2800"/>
          <a:stretch>
            <a:fillRect/>
          </a:stretch>
        </p:blipFill>
        <p:spPr>
          <a:xfrm>
            <a:off x="46269" y="5106742"/>
            <a:ext cx="2639617" cy="1773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9B290AD4-0416-ECB9-7668-113739340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793767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_ Blue">
    <p:bg>
      <p:bgPr>
        <a:solidFill>
          <a:srgbClr val="094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B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11416012" y="5943746"/>
            <a:ext cx="1141433" cy="114143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45A67EC2-2538-AA83-C226-6F86A6F500C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78614" y="380313"/>
            <a:ext cx="11371156" cy="791544"/>
          </a:xfrm>
          <a:prstGeom prst="rect">
            <a:avLst/>
          </a:prstGeom>
        </p:spPr>
        <p:txBody>
          <a:bodyPr lIns="0" tIns="0" rIns="0" bIns="0"/>
          <a:lstStyle>
            <a:lvl1pPr defTabSz="914400">
              <a:defRPr sz="3000">
                <a:solidFill>
                  <a:srgbClr val="FBFFFF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4888031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 White"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5510708" y="1211062"/>
            <a:ext cx="762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45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431522" y="1350762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>
                <a:solidFill>
                  <a:srgbClr val="222627"/>
                </a:solidFill>
              </a:defRPr>
            </a:pPr>
            <a:endParaRPr/>
          </a:p>
        </p:txBody>
      </p:sp>
      <p:sp>
        <p:nvSpPr>
          <p:cNvPr id="46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5510708" y="2278132"/>
            <a:ext cx="762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6431522" y="2417832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>
                <a:solidFill>
                  <a:srgbClr val="222627"/>
                </a:solidFill>
              </a:defRPr>
            </a:pPr>
            <a:endParaRPr/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510708" y="3345202"/>
            <a:ext cx="762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49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6431522" y="3484902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>
                <a:solidFill>
                  <a:srgbClr val="222627"/>
                </a:solidFill>
              </a:defRPr>
            </a:pPr>
            <a:endParaRPr/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510708" y="4412271"/>
            <a:ext cx="762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51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6431522" y="4551971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>
                <a:solidFill>
                  <a:srgbClr val="222627"/>
                </a:solidFill>
              </a:defRPr>
            </a:pPr>
            <a:endParaRPr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510708" y="5479341"/>
            <a:ext cx="762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80000"/>
              </a:lnSpc>
              <a:buSzPct val="100000"/>
              <a:buFont typeface="Arial"/>
              <a:buChar char="​"/>
              <a:defRPr sz="4000" cap="all">
                <a:solidFill>
                  <a:srgbClr val="21CE99"/>
                </a:solidFill>
                <a:latin typeface="+mn-lt"/>
                <a:ea typeface="+mn-ea"/>
                <a:cs typeface="+mn-cs"/>
                <a:sym typeface="Rubik Black"/>
              </a:defRPr>
            </a:pPr>
            <a:endParaRPr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30"/>
          </p:nvPr>
        </p:nvSpPr>
        <p:spPr>
          <a:xfrm>
            <a:off x="6431522" y="5619041"/>
            <a:ext cx="5080001" cy="76200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buSzPct val="100000"/>
              <a:buFont typeface="Arial"/>
              <a:buChar char="​"/>
              <a:defRPr sz="1600">
                <a:solidFill>
                  <a:srgbClr val="222627"/>
                </a:solidFill>
              </a:defRPr>
            </a:pPr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397124" y="1014016"/>
            <a:ext cx="4762501" cy="2641857"/>
          </a:xfrm>
          <a:prstGeom prst="rect">
            <a:avLst/>
          </a:prstGeom>
        </p:spPr>
        <p:txBody>
          <a:bodyPr/>
          <a:lstStyle>
            <a:lvl1pPr defTabSz="914400">
              <a:defRPr sz="3000">
                <a:solidFill>
                  <a:srgbClr val="21CE99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1pPr>
          </a:lstStyle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47902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title Slide Green">
    <p:bg>
      <p:bgPr>
        <a:solidFill>
          <a:srgbClr val="21C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423332" y="1413404"/>
            <a:ext cx="11345335" cy="58116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2400" cap="none">
                <a:solidFill>
                  <a:srgbClr val="FB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3332" y="1871133"/>
            <a:ext cx="6278168" cy="525780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000" cap="all">
                <a:solidFill>
                  <a:srgbClr val="222627"/>
                </a:solidFill>
                <a:latin typeface="+mn-lt"/>
                <a:ea typeface="+mn-ea"/>
                <a:cs typeface="+mn-cs"/>
                <a:sym typeface="Rubik Black"/>
              </a:defRPr>
            </a:lvl1pPr>
            <a:lvl2pPr>
              <a:lnSpc>
                <a:spcPct val="80000"/>
              </a:lnSpc>
              <a:defRPr sz="4000" cap="all">
                <a:solidFill>
                  <a:srgbClr val="222627"/>
                </a:solidFill>
                <a:latin typeface="+mn-lt"/>
                <a:ea typeface="+mn-ea"/>
                <a:cs typeface="+mn-cs"/>
                <a:sym typeface="Rubik Black"/>
              </a:defRPr>
            </a:lvl2pPr>
            <a:lvl3pPr>
              <a:lnSpc>
                <a:spcPct val="80000"/>
              </a:lnSpc>
              <a:defRPr sz="4000" cap="all">
                <a:solidFill>
                  <a:srgbClr val="222627"/>
                </a:solidFill>
                <a:latin typeface="+mn-lt"/>
                <a:ea typeface="+mn-ea"/>
                <a:cs typeface="+mn-cs"/>
                <a:sym typeface="Rubik Black"/>
              </a:defRPr>
            </a:lvl3pPr>
            <a:lvl4pPr>
              <a:lnSpc>
                <a:spcPct val="80000"/>
              </a:lnSpc>
              <a:defRPr sz="4000" cap="all">
                <a:solidFill>
                  <a:srgbClr val="222627"/>
                </a:solidFill>
                <a:latin typeface="+mn-lt"/>
                <a:ea typeface="+mn-ea"/>
                <a:cs typeface="+mn-cs"/>
                <a:sym typeface="Rubik Black"/>
              </a:defRPr>
            </a:lvl4pPr>
            <a:lvl5pPr>
              <a:lnSpc>
                <a:spcPct val="80000"/>
              </a:lnSpc>
              <a:defRPr sz="4000" cap="all">
                <a:solidFill>
                  <a:srgbClr val="222627"/>
                </a:solidFill>
                <a:latin typeface="+mn-lt"/>
                <a:ea typeface="+mn-ea"/>
                <a:cs typeface="+mn-cs"/>
                <a:sym typeface="Rubik Blac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2" name="Image" descr="Image"/>
          <p:cNvPicPr>
            <a:picLocks noChangeAspect="1"/>
          </p:cNvPicPr>
          <p:nvPr/>
        </p:nvPicPr>
        <p:blipFill>
          <a:blip r:embed="rId2">
            <a:alphaModFix amt="20000"/>
          </a:blip>
          <a:srcRect t="16746" r="71763" b="52430"/>
          <a:stretch>
            <a:fillRect/>
          </a:stretch>
        </p:blipFill>
        <p:spPr>
          <a:xfrm>
            <a:off x="6464837" y="0"/>
            <a:ext cx="572293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 logo-06.png" descr="Pi logo-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62001">
            <a:off x="11393296" y="5929784"/>
            <a:ext cx="1177122" cy="117712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1222-A527-6059-C97A-7B656276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844E1-FF00-258A-9701-A86140884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9598F-DDAB-7F50-7008-A7C4D9ADC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CDE76-19A6-3041-885F-47F03D79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0D833-D018-9E5C-A84A-499047008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79F7D-AE4C-3940-F103-EE8DA649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FDEB6-95BC-BDAA-5742-8E8ABDFD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E75EC-596E-3361-71DB-45AF9C76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6532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F01D-DA6D-4FE3-5B5E-92117A7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4EFD8-806F-306B-4CD1-B80A17DE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59F1A-6FC1-02CD-95D7-D4A11FE5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32426-D80C-6A38-39DA-3C7C9ADC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0916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BFCAA-56EE-6113-858A-EC3551C5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707CE-A0E7-1537-FCF4-5255A645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3D4F-BBD3-91B6-2641-B544A1B8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6290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DFAC-6CA1-62F8-5C27-1E8C7692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A111A-26E4-E6D2-793B-0E9630AC3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335E2-3FCA-0DBD-212C-932BF3399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EA8EC-2783-F8D6-CE09-D018F807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4A934-846F-2254-C104-980F854D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6D4E8-CA50-4480-BBAC-A01F0C9B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8296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C96E-B240-6986-F7F7-C579643F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FEA558-08E0-B721-B4CD-8A027CEC3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D5583-B874-4B07-14B9-023229FF2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9C1D9-15A5-8449-1CE5-8FDD45F2D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8A849-BF93-BAC6-5B2A-339CF5AE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EA2A8-AF9D-3272-4670-628652F4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810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025C5-9469-8DD8-6804-22C22686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DB80-B59E-C563-D827-4F25522A1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23125-64B8-2392-3C94-C295D0780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33C0-C720-C34A-A0E0-BBE5AF84DB73}" type="datetimeFigureOut">
              <a:rPr lang="en-TH" smtClean="0"/>
              <a:t>9/4/2024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2214-375F-E78A-1FDE-654276867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CAD30-A8DE-B952-D613-A8B070933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DB0B2-FA47-4D4C-AB88-46AB19DB687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222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52" r:id="rId4"/>
    <p:sldLayoutId id="2147483653" r:id="rId5"/>
    <p:sldLayoutId id="2147483726" r:id="rId6"/>
    <p:sldLayoutId id="2147483680" r:id="rId7"/>
    <p:sldLayoutId id="2147483728" r:id="rId8"/>
    <p:sldLayoutId id="2147483683" r:id="rId9"/>
    <p:sldLayoutId id="2147483681" r:id="rId10"/>
    <p:sldLayoutId id="2147483731" r:id="rId11"/>
    <p:sldLayoutId id="2147483733" r:id="rId12"/>
    <p:sldLayoutId id="2147483734" r:id="rId13"/>
    <p:sldLayoutId id="2147483684" r:id="rId14"/>
    <p:sldLayoutId id="214748368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C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35">
            <a:alphaModFix amt="8000"/>
          </a:blip>
          <a:srcRect t="16746" r="71763" b="52430"/>
          <a:stretch>
            <a:fillRect/>
          </a:stretch>
        </p:blipFill>
        <p:spPr>
          <a:xfrm>
            <a:off x="6464837" y="0"/>
            <a:ext cx="572293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 logo-06.png" descr="Pi logo-06.png"/>
          <p:cNvPicPr>
            <a:picLocks noChangeAspect="1"/>
          </p:cNvPicPr>
          <p:nvPr/>
        </p:nvPicPr>
        <p:blipFill>
          <a:blip r:embed="rId36"/>
          <a:srcRect r="718"/>
          <a:stretch>
            <a:fillRect/>
          </a:stretch>
        </p:blipFill>
        <p:spPr>
          <a:xfrm>
            <a:off x="211817" y="258994"/>
            <a:ext cx="1386965" cy="13970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395292" y="5413091"/>
            <a:ext cx="11430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21899" tIns="121899" rIns="121899" bIns="1218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395292" y="2324307"/>
            <a:ext cx="11446473" cy="2779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21899" tIns="121899" rIns="121899" bIns="121899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9770" y="6351467"/>
            <a:ext cx="387602" cy="370799"/>
          </a:xfrm>
          <a:prstGeom prst="rect">
            <a:avLst/>
          </a:prstGeom>
          <a:ln w="12700">
            <a:miter lim="400000"/>
          </a:ln>
        </p:spPr>
        <p:txBody>
          <a:bodyPr wrap="none" lIns="121899" tIns="121899" rIns="121899" bIns="121899"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49" r:id="rId2"/>
    <p:sldLayoutId id="2147483650" r:id="rId3"/>
    <p:sldLayoutId id="2147483651" r:id="rId4"/>
    <p:sldLayoutId id="2147483703" r:id="rId5"/>
    <p:sldLayoutId id="2147483654" r:id="rId6"/>
    <p:sldLayoutId id="2147483727" r:id="rId7"/>
    <p:sldLayoutId id="2147483656" r:id="rId8"/>
    <p:sldLayoutId id="2147483704" r:id="rId9"/>
    <p:sldLayoutId id="2147483729" r:id="rId10"/>
    <p:sldLayoutId id="2147483730" r:id="rId11"/>
    <p:sldLayoutId id="2147483659" r:id="rId12"/>
    <p:sldLayoutId id="2147483732" r:id="rId13"/>
    <p:sldLayoutId id="2147483667" r:id="rId14"/>
    <p:sldLayoutId id="2147483661" r:id="rId15"/>
    <p:sldLayoutId id="2147483662" r:id="rId16"/>
    <p:sldLayoutId id="2147483735" r:id="rId17"/>
    <p:sldLayoutId id="2147483672" r:id="rId18"/>
    <p:sldLayoutId id="2147483668" r:id="rId19"/>
    <p:sldLayoutId id="2147483736" r:id="rId20"/>
    <p:sldLayoutId id="2147483655" r:id="rId21"/>
    <p:sldLayoutId id="2147483658" r:id="rId22"/>
    <p:sldLayoutId id="2147483660" r:id="rId23"/>
    <p:sldLayoutId id="2147483663" r:id="rId24"/>
    <p:sldLayoutId id="2147483670" r:id="rId25"/>
    <p:sldLayoutId id="2147483671" r:id="rId26"/>
    <p:sldLayoutId id="2147483674" r:id="rId27"/>
    <p:sldLayoutId id="2147483676" r:id="rId28"/>
    <p:sldLayoutId id="2147483705" r:id="rId29"/>
    <p:sldLayoutId id="2147483706" r:id="rId30"/>
    <p:sldLayoutId id="2147483725" r:id="rId31"/>
    <p:sldLayoutId id="2147483675" r:id="rId32"/>
    <p:sldLayoutId id="2147483657" r:id="rId33"/>
  </p:sldLayoutIdLst>
  <p:transition spd="med"/>
  <p:txStyles>
    <p:titleStyle>
      <a:lvl1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solidFill>
            <a:srgbClr val="FFFFFF"/>
          </a:solidFill>
          <a:uFillTx/>
          <a:latin typeface="+mn-lt"/>
          <a:ea typeface="+mn-ea"/>
          <a:cs typeface="+mn-cs"/>
          <a:sym typeface="Rubik Black"/>
        </a:defRPr>
      </a:lvl1pPr>
      <a:lvl2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solidFill>
            <a:srgbClr val="FFFFFF"/>
          </a:solidFill>
          <a:uFillTx/>
          <a:latin typeface="+mn-lt"/>
          <a:ea typeface="+mn-ea"/>
          <a:cs typeface="+mn-cs"/>
          <a:sym typeface="Rubik Black"/>
        </a:defRPr>
      </a:lvl2pPr>
      <a:lvl3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solidFill>
            <a:srgbClr val="FFFFFF"/>
          </a:solidFill>
          <a:uFillTx/>
          <a:latin typeface="+mn-lt"/>
          <a:ea typeface="+mn-ea"/>
          <a:cs typeface="+mn-cs"/>
          <a:sym typeface="Rubik Black"/>
        </a:defRPr>
      </a:lvl3pPr>
      <a:lvl4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solidFill>
            <a:srgbClr val="FFFFFF"/>
          </a:solidFill>
          <a:uFillTx/>
          <a:latin typeface="+mn-lt"/>
          <a:ea typeface="+mn-ea"/>
          <a:cs typeface="+mn-cs"/>
          <a:sym typeface="Rubik Black"/>
        </a:defRPr>
      </a:lvl4pPr>
      <a:lvl5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solidFill>
            <a:srgbClr val="FFFFFF"/>
          </a:solidFill>
          <a:uFillTx/>
          <a:latin typeface="+mn-lt"/>
          <a:ea typeface="+mn-ea"/>
          <a:cs typeface="+mn-cs"/>
          <a:sym typeface="Rubik Black"/>
        </a:defRPr>
      </a:lvl5pPr>
      <a:lvl6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solidFill>
            <a:srgbClr val="FFFFFF"/>
          </a:solidFill>
          <a:uFillTx/>
          <a:latin typeface="+mn-lt"/>
          <a:ea typeface="+mn-ea"/>
          <a:cs typeface="+mn-cs"/>
          <a:sym typeface="Rubik Black"/>
        </a:defRPr>
      </a:lvl6pPr>
      <a:lvl7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solidFill>
            <a:srgbClr val="FFFFFF"/>
          </a:solidFill>
          <a:uFillTx/>
          <a:latin typeface="+mn-lt"/>
          <a:ea typeface="+mn-ea"/>
          <a:cs typeface="+mn-cs"/>
          <a:sym typeface="Rubik Black"/>
        </a:defRPr>
      </a:lvl7pPr>
      <a:lvl8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solidFill>
            <a:srgbClr val="FFFFFF"/>
          </a:solidFill>
          <a:uFillTx/>
          <a:latin typeface="+mn-lt"/>
          <a:ea typeface="+mn-ea"/>
          <a:cs typeface="+mn-cs"/>
          <a:sym typeface="Rubik Black"/>
        </a:defRPr>
      </a:lvl8pPr>
      <a:lvl9pPr marL="0" marR="0" indent="0" algn="l" defTabSz="1219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all" spc="0" baseline="0">
          <a:solidFill>
            <a:srgbClr val="FFFFFF"/>
          </a:solidFill>
          <a:uFillTx/>
          <a:latin typeface="+mn-lt"/>
          <a:ea typeface="+mn-ea"/>
          <a:cs typeface="+mn-cs"/>
          <a:sym typeface="Rubik Black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BFFFF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BFFFF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BFFFF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BFFFF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BFFFF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969984" marR="0" indent="-54428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2400"/>
        <a:buFontTx/>
        <a:buChar char="■"/>
        <a:tabLst/>
        <a:defRPr sz="2400" b="0" i="0" u="none" strike="noStrike" cap="none" spc="0" baseline="0">
          <a:solidFill>
            <a:srgbClr val="FBFFFF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427184" marR="0" indent="-54428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2400"/>
        <a:buFontTx/>
        <a:buChar char="●"/>
        <a:tabLst/>
        <a:defRPr sz="2400" b="0" i="0" u="none" strike="noStrike" cap="none" spc="0" baseline="0">
          <a:solidFill>
            <a:srgbClr val="FBFFFF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884384" marR="0" indent="-54428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2400"/>
        <a:buFontTx/>
        <a:buChar char="○"/>
        <a:tabLst/>
        <a:defRPr sz="2400" b="0" i="0" u="none" strike="noStrike" cap="none" spc="0" baseline="0">
          <a:solidFill>
            <a:srgbClr val="FBFFFF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341584" marR="0" indent="-54428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2400"/>
        <a:buFontTx/>
        <a:buChar char="■"/>
        <a:tabLst/>
        <a:defRPr sz="2400" b="0" i="0" u="none" strike="noStrike" cap="none" spc="0" baseline="0">
          <a:solidFill>
            <a:srgbClr val="FBFFFF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SemiBold"/>
        </a:defRPr>
      </a:lvl1pPr>
      <a:lvl2pPr marL="0" marR="0" indent="0" algn="ctr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SemiBold"/>
        </a:defRPr>
      </a:lvl2pPr>
      <a:lvl3pPr marL="0" marR="0" indent="0" algn="ctr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SemiBold"/>
        </a:defRPr>
      </a:lvl3pPr>
      <a:lvl4pPr marL="0" marR="0" indent="0" algn="ctr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SemiBold"/>
        </a:defRPr>
      </a:lvl4pPr>
      <a:lvl5pPr marL="0" marR="0" indent="0" algn="ctr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SemiBold"/>
        </a:defRPr>
      </a:lvl5pPr>
      <a:lvl6pPr marL="0" marR="0" indent="0" algn="ctr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SemiBold"/>
        </a:defRPr>
      </a:lvl6pPr>
      <a:lvl7pPr marL="0" marR="0" indent="0" algn="ctr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SemiBold"/>
        </a:defRPr>
      </a:lvl7pPr>
      <a:lvl8pPr marL="0" marR="0" indent="0" algn="ctr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SemiBold"/>
        </a:defRPr>
      </a:lvl8pPr>
      <a:lvl9pPr marL="0" marR="0" indent="0" algn="ctr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Double-click to edit"/>
          <p:cNvSpPr txBox="1">
            <a:spLocks noGrp="1"/>
          </p:cNvSpPr>
          <p:nvPr>
            <p:ph type="subTitle" sz="half" idx="1"/>
          </p:nvPr>
        </p:nvSpPr>
        <p:spPr>
          <a:xfrm>
            <a:off x="395292" y="5413091"/>
            <a:ext cx="8123209" cy="664954"/>
          </a:xfrm>
          <a:prstGeom prst="rect">
            <a:avLst/>
          </a:prstGeom>
        </p:spPr>
        <p:txBody>
          <a:bodyPr lIns="121899" tIns="121899" rIns="121899" bIns="121899" anchor="t">
            <a:normAutofit/>
          </a:bodyPr>
          <a:lstStyle/>
          <a:p>
            <a:r>
              <a:rPr lang="th-TH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อัป</a:t>
            </a:r>
            <a:r>
              <a:rPr lang="th-TH" dirty="0">
                <a:latin typeface="Graphik TH" panose="020B0003000202060203" pitchFamily="34" charset="-34"/>
                <a:cs typeface="Graphik TH" panose="020B0003000202060203" pitchFamily="34" charset="-34"/>
              </a:rPr>
              <a:t>เด</a:t>
            </a:r>
            <a:r>
              <a:rPr lang="th-TH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ต</a:t>
            </a:r>
            <a:r>
              <a:rPr lang="th-TH" dirty="0">
                <a:latin typeface="Graphik TH" panose="020B0003000202060203" pitchFamily="34" charset="-34"/>
                <a:cs typeface="Graphik TH" panose="020B0003000202060203" pitchFamily="34" charset="-34"/>
              </a:rPr>
              <a:t>เมื่อ</a:t>
            </a:r>
            <a:r>
              <a:rPr lang="en-US" dirty="0">
                <a:latin typeface="Graphik TH" panose="020B0003000202060203" pitchFamily="34" charset="-34"/>
                <a:cs typeface="Graphik TH" panose="020B0003000202060203" pitchFamily="34" charset="-34"/>
              </a:rPr>
              <a:t> [</a:t>
            </a:r>
            <a:r>
              <a:rPr lang="th-TH" dirty="0">
                <a:latin typeface="Graphik TH" panose="020B0003000202060203" pitchFamily="34" charset="-34"/>
                <a:cs typeface="Graphik TH" panose="020B0003000202060203" pitchFamily="34" charset="-34"/>
              </a:rPr>
              <a:t>วัน</a:t>
            </a:r>
            <a:r>
              <a:rPr lang="en-US" dirty="0">
                <a:latin typeface="Graphik TH" panose="020B0003000202060203" pitchFamily="34" charset="-34"/>
                <a:cs typeface="Graphik TH" panose="020B0003000202060203" pitchFamily="34" charset="-34"/>
              </a:rPr>
              <a:t>/</a:t>
            </a:r>
            <a:r>
              <a:rPr lang="th-TH" dirty="0">
                <a:latin typeface="Graphik TH" panose="020B0003000202060203" pitchFamily="34" charset="-34"/>
                <a:cs typeface="Graphik TH" panose="020B0003000202060203" pitchFamily="34" charset="-34"/>
              </a:rPr>
              <a:t>เดือน</a:t>
            </a:r>
            <a:r>
              <a:rPr lang="en-US" dirty="0">
                <a:latin typeface="Graphik TH" panose="020B0003000202060203" pitchFamily="34" charset="-34"/>
                <a:cs typeface="Graphik TH" panose="020B0003000202060203" pitchFamily="34" charset="-34"/>
              </a:rPr>
              <a:t>/</a:t>
            </a:r>
            <a:r>
              <a:rPr lang="th-TH" dirty="0">
                <a:latin typeface="Graphik TH" panose="020B0003000202060203" pitchFamily="34" charset="-34"/>
                <a:cs typeface="Graphik TH" panose="020B0003000202060203" pitchFamily="34" charset="-34"/>
              </a:rPr>
              <a:t>ปี</a:t>
            </a:r>
            <a:r>
              <a:rPr lang="en-US" dirty="0">
                <a:latin typeface="Graphik TH" panose="020B0003000202060203" pitchFamily="34" charset="-34"/>
                <a:cs typeface="Graphik TH" panose="020B0003000202060203" pitchFamily="34" charset="-34"/>
              </a:rPr>
              <a:t>]</a:t>
            </a:r>
          </a:p>
        </p:txBody>
      </p:sp>
      <p:sp>
        <p:nvSpPr>
          <p:cNvPr id="318" name="Double-click to edit"/>
          <p:cNvSpPr txBox="1">
            <a:spLocks noGrp="1"/>
          </p:cNvSpPr>
          <p:nvPr>
            <p:ph type="ctrTitle"/>
          </p:nvPr>
        </p:nvSpPr>
        <p:spPr>
          <a:xfrm>
            <a:off x="395292" y="2324307"/>
            <a:ext cx="9674831" cy="2779783"/>
          </a:xfrm>
          <a:prstGeom prst="rect">
            <a:avLst/>
          </a:prstGeom>
        </p:spPr>
        <p:txBody>
          <a:bodyPr lIns="121899" tIns="121899" rIns="121899" bIns="121899" anchor="t">
            <a:normAutofit fontScale="90000"/>
          </a:bodyPr>
          <a:lstStyle/>
          <a:p>
            <a:r>
              <a:rPr lang="en-US" dirty="0">
                <a:latin typeface="Graphik TH" panose="020B0003000202060203" pitchFamily="34" charset="-34"/>
                <a:cs typeface="Graphik TH" panose="020B0003000202060203" pitchFamily="34" charset="-34"/>
              </a:rPr>
              <a:t>[</a:t>
            </a:r>
            <a:r>
              <a:rPr lang="th-TH" dirty="0">
                <a:latin typeface="Graphik TH" panose="020B0003000202060203" pitchFamily="34" charset="-34"/>
                <a:cs typeface="Graphik TH" panose="020B0003000202060203" pitchFamily="34" charset="-34"/>
              </a:rPr>
              <a:t>เพิ่มชื่อผลิตภัณฑ์ </a:t>
            </a:r>
            <a:br>
              <a:rPr lang="th-TH" dirty="0">
                <a:latin typeface="Graphik TH" panose="020B0003000202060203" pitchFamily="34" charset="-34"/>
                <a:cs typeface="Graphik TH" panose="020B0003000202060203" pitchFamily="34" charset="-34"/>
              </a:rPr>
            </a:br>
            <a:r>
              <a:rPr lang="th-TH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โปรเจกต์</a:t>
            </a:r>
            <a:r>
              <a:rPr lang="th-TH" dirty="0">
                <a:latin typeface="Graphik TH" panose="020B0003000202060203" pitchFamily="34" charset="-34"/>
                <a:cs typeface="Graphik TH" panose="020B0003000202060203" pitchFamily="34" charset="-34"/>
              </a:rPr>
              <a:t> หรือ แคมเปญ</a:t>
            </a:r>
            <a:r>
              <a:rPr lang="en-US" dirty="0">
                <a:latin typeface="Graphik TH" panose="020B0003000202060203" pitchFamily="34" charset="-34"/>
                <a:cs typeface="Graphik TH" panose="020B0003000202060203" pitchFamily="34" charset="-34"/>
              </a:rPr>
              <a:t>]</a:t>
            </a:r>
            <a:endParaRPr dirty="0"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AA90F4-61E5-DEDD-D855-A1ECD23C1047}"/>
              </a:ext>
            </a:extLst>
          </p:cNvPr>
          <p:cNvGrpSpPr/>
          <p:nvPr/>
        </p:nvGrpSpPr>
        <p:grpSpPr>
          <a:xfrm>
            <a:off x="-1592983" y="0"/>
            <a:ext cx="1460764" cy="5860182"/>
            <a:chOff x="-1592983" y="0"/>
            <a:chExt cx="1460764" cy="58601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A63D72-0A3F-D324-BC10-7DCE6AC226C4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1DD413C-D17C-040C-A132-6CB324D48C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390BFB8-236F-36DC-B500-CC2E46C2C8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E087FD-D5BE-1183-413F-C95EB88C7347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3462DF-CE29-61FF-1F33-912314011E02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lang="en-US" sz="8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B74322-CA4A-6190-B90C-1059B699FA58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EF6BBA-AE02-619B-6E85-4704D5A2783C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328A56-3F06-1764-076A-9B353A94BD6C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D2C2FA-B23A-058D-C2A8-2277234C8E95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pic>
        <p:nvPicPr>
          <p:cNvPr id="14" name="Picture 13" descr="A red white and blue flag&#10;&#10;Description automatically generated">
            <a:extLst>
              <a:ext uri="{FF2B5EF4-FFF2-40B4-BE49-F238E27FC236}">
                <a16:creationId xmlns:a16="http://schemas.microsoft.com/office/drawing/2014/main" id="{74A83EA2-1777-6AD8-E57D-C748DB479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1992" y="123547"/>
            <a:ext cx="399494" cy="3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259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Double-click to edit"/>
          <p:cNvSpPr txBox="1">
            <a:spLocks noGrp="1"/>
          </p:cNvSpPr>
          <p:nvPr>
            <p:ph type="subTitle" sz="half" idx="1"/>
          </p:nvPr>
        </p:nvSpPr>
        <p:spPr>
          <a:xfrm>
            <a:off x="395292" y="5413091"/>
            <a:ext cx="8123209" cy="664954"/>
          </a:xfrm>
          <a:prstGeom prst="rect">
            <a:avLst/>
          </a:prstGeom>
        </p:spPr>
        <p:txBody>
          <a:bodyPr lIns="121899" tIns="121899" rIns="121899" bIns="121899" anchor="t">
            <a:normAutofit/>
          </a:bodyPr>
          <a:lstStyle/>
          <a:p>
            <a:r>
              <a:rPr lang="en-US" dirty="0"/>
              <a:t>Updated: [DD/MM/YY]</a:t>
            </a:r>
          </a:p>
        </p:txBody>
      </p:sp>
      <p:sp>
        <p:nvSpPr>
          <p:cNvPr id="318" name="Double-click to edit"/>
          <p:cNvSpPr txBox="1">
            <a:spLocks noGrp="1"/>
          </p:cNvSpPr>
          <p:nvPr>
            <p:ph type="ctrTitle"/>
          </p:nvPr>
        </p:nvSpPr>
        <p:spPr>
          <a:xfrm>
            <a:off x="395292" y="2324307"/>
            <a:ext cx="9674831" cy="2779783"/>
          </a:xfrm>
          <a:prstGeom prst="rect">
            <a:avLst/>
          </a:prstGeom>
        </p:spPr>
        <p:txBody>
          <a:bodyPr lIns="121899" tIns="121899" rIns="121899" bIns="121899" anchor="t">
            <a:normAutofit fontScale="90000"/>
          </a:bodyPr>
          <a:lstStyle/>
          <a:p>
            <a:r>
              <a:rPr lang="en-US" dirty="0">
                <a:latin typeface="Graphik Regular" panose="020B0503030202060203" pitchFamily="34" charset="77"/>
              </a:rPr>
              <a:t>[Add </a:t>
            </a:r>
            <a:r>
              <a:rPr lang="th-TH" dirty="0">
                <a:latin typeface="Graphik Regular" panose="020B0503030202060203" pitchFamily="34" charset="77"/>
              </a:rPr>
              <a:t>PRODUCT/</a:t>
            </a:r>
            <a:r>
              <a:rPr lang="en-US" dirty="0">
                <a:latin typeface="Graphik Regular" panose="020B0503030202060203" pitchFamily="34" charset="77"/>
              </a:rPr>
              <a:t>Project/campaign Name]</a:t>
            </a:r>
            <a:endParaRPr dirty="0">
              <a:latin typeface="Graphik Regular" panose="020B0503030202060203" pitchFamily="34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AA90F4-61E5-DEDD-D855-A1ECD23C1047}"/>
              </a:ext>
            </a:extLst>
          </p:cNvPr>
          <p:cNvGrpSpPr/>
          <p:nvPr/>
        </p:nvGrpSpPr>
        <p:grpSpPr>
          <a:xfrm>
            <a:off x="-1592983" y="0"/>
            <a:ext cx="1460764" cy="5860182"/>
            <a:chOff x="-1592983" y="0"/>
            <a:chExt cx="1460764" cy="58601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A63D72-0A3F-D324-BC10-7DCE6AC226C4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1DD413C-D17C-040C-A132-6CB324D48C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390BFB8-236F-36DC-B500-CC2E46C2C8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E087FD-D5BE-1183-413F-C95EB88C7347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3462DF-CE29-61FF-1F33-912314011E02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lang="en-US" sz="8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B74322-CA4A-6190-B90C-1059B699FA58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EF6BBA-AE02-619B-6E85-4704D5A2783C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328A56-3F06-1764-076A-9B353A94BD6C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D2C2FA-B23A-058D-C2A8-2277234C8E95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pic>
        <p:nvPicPr>
          <p:cNvPr id="2" name="Picture 1" descr="A flag in a circle with Great Britain in the background&#10;&#10;Description automatically generated">
            <a:extLst>
              <a:ext uri="{FF2B5EF4-FFF2-40B4-BE49-F238E27FC236}">
                <a16:creationId xmlns:a16="http://schemas.microsoft.com/office/drawing/2014/main" id="{F2E4EEAE-EC1C-5F34-FEFA-91F893633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992" y="123547"/>
            <a:ext cx="399495" cy="3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94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6E550B-2B2E-285D-8C46-85548383E40B}"/>
              </a:ext>
            </a:extLst>
          </p:cNvPr>
          <p:cNvGrpSpPr/>
          <p:nvPr/>
        </p:nvGrpSpPr>
        <p:grpSpPr>
          <a:xfrm>
            <a:off x="-1592983" y="-18106"/>
            <a:ext cx="1460764" cy="5860182"/>
            <a:chOff x="-1592983" y="0"/>
            <a:chExt cx="1460764" cy="58601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239DFF0-E52D-9A11-BCA0-97FC874BEB83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9A20BF-9434-72A0-E826-DDB478DBB6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F9F76D3-71DD-4B89-71FC-C0E0EC29C7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C6F885-B839-520B-9E4F-E6EA1DA93DBD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97B70A-AF61-2ADB-7754-A9F248AB9A6E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lang="en-US" sz="8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E31854-1290-91BA-DACA-03C1A445D10A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D80C95-FFC4-BBBE-9782-7FD86EA641C3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813300-1D2B-E4D5-E36C-7E587779BA77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8F7CCA-52E0-C411-E9E2-1A183B2F3037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sp>
        <p:nvSpPr>
          <p:cNvPr id="15" name="Google Shape;4189;p17">
            <a:extLst>
              <a:ext uri="{FF2B5EF4-FFF2-40B4-BE49-F238E27FC236}">
                <a16:creationId xmlns:a16="http://schemas.microsoft.com/office/drawing/2014/main" id="{DF2D023B-3E65-52D8-C7E5-D905F5C1E1ED}"/>
              </a:ext>
            </a:extLst>
          </p:cNvPr>
          <p:cNvSpPr/>
          <p:nvPr/>
        </p:nvSpPr>
        <p:spPr>
          <a:xfrm>
            <a:off x="7436750" y="3503842"/>
            <a:ext cx="2022332" cy="859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Graphik Regular" panose="020B0503030202060203" pitchFamily="34" charset="77"/>
              <a:ea typeface="SimSun"/>
              <a:cs typeface="SimSun"/>
              <a:sym typeface="SimSun"/>
            </a:endParaRPr>
          </a:p>
        </p:txBody>
      </p:sp>
      <p:sp>
        <p:nvSpPr>
          <p:cNvPr id="16" name="Google Shape;4190;p17">
            <a:extLst>
              <a:ext uri="{FF2B5EF4-FFF2-40B4-BE49-F238E27FC236}">
                <a16:creationId xmlns:a16="http://schemas.microsoft.com/office/drawing/2014/main" id="{71A8A6D3-A04D-B7DD-26C0-25917CCB6735}"/>
              </a:ext>
            </a:extLst>
          </p:cNvPr>
          <p:cNvSpPr/>
          <p:nvPr/>
        </p:nvSpPr>
        <p:spPr>
          <a:xfrm>
            <a:off x="5084833" y="3503842"/>
            <a:ext cx="2022332" cy="859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Graphik Regular" panose="020B0503030202060203" pitchFamily="34" charset="77"/>
              <a:ea typeface="SimSun"/>
              <a:cs typeface="SimSun"/>
              <a:sym typeface="SimSun"/>
            </a:endParaRPr>
          </a:p>
        </p:txBody>
      </p:sp>
      <p:sp>
        <p:nvSpPr>
          <p:cNvPr id="17" name="Google Shape;4191;p17">
            <a:extLst>
              <a:ext uri="{FF2B5EF4-FFF2-40B4-BE49-F238E27FC236}">
                <a16:creationId xmlns:a16="http://schemas.microsoft.com/office/drawing/2014/main" id="{856FA4E6-46C9-28BA-4DEF-3AE292C0243E}"/>
              </a:ext>
            </a:extLst>
          </p:cNvPr>
          <p:cNvSpPr/>
          <p:nvPr/>
        </p:nvSpPr>
        <p:spPr>
          <a:xfrm>
            <a:off x="381000" y="3503842"/>
            <a:ext cx="2022332" cy="85984"/>
          </a:xfrm>
          <a:prstGeom prst="rect">
            <a:avLst/>
          </a:prstGeom>
          <a:solidFill>
            <a:srgbClr val="21CE99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Graphik Regular" panose="020B0503030202060203" pitchFamily="34" charset="77"/>
              <a:ea typeface="SimSun"/>
              <a:cs typeface="SimSun"/>
              <a:sym typeface="SimSun"/>
            </a:endParaRPr>
          </a:p>
        </p:txBody>
      </p:sp>
      <p:sp>
        <p:nvSpPr>
          <p:cNvPr id="18" name="Google Shape;4192;p17">
            <a:extLst>
              <a:ext uri="{FF2B5EF4-FFF2-40B4-BE49-F238E27FC236}">
                <a16:creationId xmlns:a16="http://schemas.microsoft.com/office/drawing/2014/main" id="{E830AB5C-952C-6DA5-0658-0369896415BF}"/>
              </a:ext>
            </a:extLst>
          </p:cNvPr>
          <p:cNvSpPr txBox="1"/>
          <p:nvPr/>
        </p:nvSpPr>
        <p:spPr>
          <a:xfrm>
            <a:off x="9788668" y="3665968"/>
            <a:ext cx="2628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raphik Regular" panose="020B0503030202060203" pitchFamily="34" charset="77"/>
                <a:ea typeface="Arial"/>
                <a:cs typeface="Arial"/>
                <a:sym typeface="Arial"/>
              </a:rPr>
              <a:t>5</a:t>
            </a:r>
            <a:endParaRPr sz="3200" b="0" i="0" u="none" strike="noStrike" cap="none">
              <a:solidFill>
                <a:srgbClr val="000000"/>
              </a:solidFill>
              <a:latin typeface="Graphik Regular" panose="020B050303020206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193;p17">
            <a:extLst>
              <a:ext uri="{FF2B5EF4-FFF2-40B4-BE49-F238E27FC236}">
                <a16:creationId xmlns:a16="http://schemas.microsoft.com/office/drawing/2014/main" id="{E6C41E58-5E30-BF42-9601-41EA3478F374}"/>
              </a:ext>
            </a:extLst>
          </p:cNvPr>
          <p:cNvSpPr txBox="1"/>
          <p:nvPr/>
        </p:nvSpPr>
        <p:spPr>
          <a:xfrm>
            <a:off x="7436750" y="3665968"/>
            <a:ext cx="28212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raphik Regular" panose="020B0503030202060203" pitchFamily="34" charset="77"/>
                <a:ea typeface="Arial"/>
                <a:cs typeface="Arial"/>
                <a:sym typeface="Arial"/>
              </a:rPr>
              <a:t>4</a:t>
            </a:r>
            <a:endParaRPr sz="3200" b="0" i="0" u="none" strike="noStrike" cap="none">
              <a:solidFill>
                <a:srgbClr val="000000"/>
              </a:solidFill>
              <a:latin typeface="Graphik Regular" panose="020B050303020206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194;p17">
            <a:extLst>
              <a:ext uri="{FF2B5EF4-FFF2-40B4-BE49-F238E27FC236}">
                <a16:creationId xmlns:a16="http://schemas.microsoft.com/office/drawing/2014/main" id="{5236B3F9-7B40-9FA6-7D87-E788B16A0BD6}"/>
              </a:ext>
            </a:extLst>
          </p:cNvPr>
          <p:cNvSpPr txBox="1"/>
          <p:nvPr/>
        </p:nvSpPr>
        <p:spPr>
          <a:xfrm>
            <a:off x="2732916" y="3665968"/>
            <a:ext cx="2564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raphik Regular" panose="020B0503030202060203" pitchFamily="34" charset="77"/>
                <a:ea typeface="Arial"/>
                <a:cs typeface="Arial"/>
                <a:sym typeface="Arial"/>
              </a:rPr>
              <a:t>2</a:t>
            </a:r>
            <a:endParaRPr sz="3200" b="0" i="0" u="none" strike="noStrike" cap="none">
              <a:solidFill>
                <a:srgbClr val="000000"/>
              </a:solidFill>
              <a:latin typeface="Graphik Regular" panose="020B050303020206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95;p17">
            <a:extLst>
              <a:ext uri="{FF2B5EF4-FFF2-40B4-BE49-F238E27FC236}">
                <a16:creationId xmlns:a16="http://schemas.microsoft.com/office/drawing/2014/main" id="{9FE39BCC-A0AB-F913-5DE4-8D4DEE4F86F3}"/>
              </a:ext>
            </a:extLst>
          </p:cNvPr>
          <p:cNvSpPr txBox="1"/>
          <p:nvPr/>
        </p:nvSpPr>
        <p:spPr>
          <a:xfrm>
            <a:off x="5084833" y="3665968"/>
            <a:ext cx="2709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raphik Regular" panose="020B0503030202060203" pitchFamily="34" charset="77"/>
                <a:ea typeface="Arial"/>
                <a:cs typeface="Arial"/>
                <a:sym typeface="Arial"/>
              </a:rPr>
              <a:t>3</a:t>
            </a:r>
            <a:endParaRPr sz="3200" b="0" i="0" u="none" strike="noStrike" cap="none">
              <a:solidFill>
                <a:srgbClr val="000000"/>
              </a:solidFill>
              <a:latin typeface="Graphik Regular" panose="020B050303020206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196;p17">
            <a:extLst>
              <a:ext uri="{FF2B5EF4-FFF2-40B4-BE49-F238E27FC236}">
                <a16:creationId xmlns:a16="http://schemas.microsoft.com/office/drawing/2014/main" id="{E8C94ED3-99FF-55E1-C100-229571CD356A}"/>
              </a:ext>
            </a:extLst>
          </p:cNvPr>
          <p:cNvSpPr txBox="1"/>
          <p:nvPr/>
        </p:nvSpPr>
        <p:spPr>
          <a:xfrm>
            <a:off x="381000" y="3665968"/>
            <a:ext cx="1891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raphik Regular" panose="020B0503030202060203" pitchFamily="34" charset="77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Graphik Regular" panose="020B050303020206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197;p17">
            <a:extLst>
              <a:ext uri="{FF2B5EF4-FFF2-40B4-BE49-F238E27FC236}">
                <a16:creationId xmlns:a16="http://schemas.microsoft.com/office/drawing/2014/main" id="{CC8D97FF-9FE1-021B-BF78-C75AD2FEAB73}"/>
              </a:ext>
            </a:extLst>
          </p:cNvPr>
          <p:cNvSpPr/>
          <p:nvPr/>
        </p:nvSpPr>
        <p:spPr>
          <a:xfrm>
            <a:off x="381001" y="4196878"/>
            <a:ext cx="202233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  <a:latin typeface="Graphik Regular" panose="020B0503030202060203" pitchFamily="34" charset="77"/>
                <a:cs typeface="Arial"/>
                <a:sym typeface="Arial"/>
              </a:rPr>
              <a:t>Product/Project/Campaign Overview</a:t>
            </a:r>
            <a:endParaRPr dirty="0">
              <a:latin typeface="Graphik Regular" panose="020B0503030202060203" pitchFamily="34" charset="77"/>
            </a:endParaRPr>
          </a:p>
        </p:txBody>
      </p:sp>
      <p:sp>
        <p:nvSpPr>
          <p:cNvPr id="24" name="Google Shape;4198;p17">
            <a:extLst>
              <a:ext uri="{FF2B5EF4-FFF2-40B4-BE49-F238E27FC236}">
                <a16:creationId xmlns:a16="http://schemas.microsoft.com/office/drawing/2014/main" id="{D2A6A372-3487-ABF5-1536-D0DEA1F0FD7A}"/>
              </a:ext>
            </a:extLst>
          </p:cNvPr>
          <p:cNvSpPr/>
          <p:nvPr/>
        </p:nvSpPr>
        <p:spPr>
          <a:xfrm>
            <a:off x="2732916" y="4196878"/>
            <a:ext cx="2022332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Graphik Regular" panose="020B0503030202060203" pitchFamily="34" charset="77"/>
                <a:ea typeface="Arial"/>
                <a:cs typeface="Arial"/>
                <a:sym typeface="Arial"/>
              </a:rPr>
              <a:t>List of Collaterals and Related Links</a:t>
            </a:r>
            <a:endParaRPr dirty="0">
              <a:latin typeface="Graphik Regular" panose="020B0503030202060203" pitchFamily="34" charset="77"/>
            </a:endParaRPr>
          </a:p>
        </p:txBody>
      </p:sp>
      <p:sp>
        <p:nvSpPr>
          <p:cNvPr id="25" name="Google Shape;4199;p17">
            <a:extLst>
              <a:ext uri="{FF2B5EF4-FFF2-40B4-BE49-F238E27FC236}">
                <a16:creationId xmlns:a16="http://schemas.microsoft.com/office/drawing/2014/main" id="{75871216-2C13-5168-70B8-09DF159F107E}"/>
              </a:ext>
            </a:extLst>
          </p:cNvPr>
          <p:cNvSpPr/>
          <p:nvPr/>
        </p:nvSpPr>
        <p:spPr>
          <a:xfrm>
            <a:off x="5084833" y="4196878"/>
            <a:ext cx="2022332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  <a:latin typeface="Graphik Regular" panose="020B0503030202060203" pitchFamily="34" charset="77"/>
                <a:cs typeface="Arial"/>
                <a:sym typeface="Arial"/>
              </a:rPr>
              <a:t>Product/Project/Campaign Explanation and Context</a:t>
            </a:r>
            <a:endParaRPr dirty="0">
              <a:latin typeface="Graphik Regular" panose="020B0503030202060203" pitchFamily="34" charset="77"/>
            </a:endParaRPr>
          </a:p>
        </p:txBody>
      </p:sp>
      <p:sp>
        <p:nvSpPr>
          <p:cNvPr id="26" name="Google Shape;4200;p17">
            <a:extLst>
              <a:ext uri="{FF2B5EF4-FFF2-40B4-BE49-F238E27FC236}">
                <a16:creationId xmlns:a16="http://schemas.microsoft.com/office/drawing/2014/main" id="{872B9C75-B05E-35E4-4140-67F49C3A6F4F}"/>
              </a:ext>
            </a:extLst>
          </p:cNvPr>
          <p:cNvSpPr/>
          <p:nvPr/>
        </p:nvSpPr>
        <p:spPr>
          <a:xfrm>
            <a:off x="7436750" y="4196878"/>
            <a:ext cx="2022332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  <a:latin typeface="Graphik Regular" panose="020B0503030202060203" pitchFamily="34" charset="77"/>
                <a:cs typeface="Arial"/>
                <a:sym typeface="Arial"/>
              </a:rPr>
              <a:t>Product/Project/Campaign Timeline</a:t>
            </a:r>
            <a:endParaRPr dirty="0">
              <a:latin typeface="Graphik Regular" panose="020B0503030202060203" pitchFamily="34" charset="77"/>
            </a:endParaRPr>
          </a:p>
        </p:txBody>
      </p:sp>
      <p:sp>
        <p:nvSpPr>
          <p:cNvPr id="27" name="Google Shape;4201;p17">
            <a:extLst>
              <a:ext uri="{FF2B5EF4-FFF2-40B4-BE49-F238E27FC236}">
                <a16:creationId xmlns:a16="http://schemas.microsoft.com/office/drawing/2014/main" id="{4B6F752E-6E60-149D-D0C3-0C362587590D}"/>
              </a:ext>
            </a:extLst>
          </p:cNvPr>
          <p:cNvSpPr/>
          <p:nvPr/>
        </p:nvSpPr>
        <p:spPr>
          <a:xfrm>
            <a:off x="9788668" y="4196878"/>
            <a:ext cx="2022332" cy="20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000000"/>
                </a:solidFill>
                <a:latin typeface="Graphik Regular" panose="020B0503030202060203" pitchFamily="34" charset="77"/>
                <a:cs typeface="Arial"/>
                <a:sym typeface="Arial"/>
              </a:rPr>
              <a:t>Question and Answer</a:t>
            </a:r>
            <a:endParaRPr dirty="0">
              <a:latin typeface="Graphik Regular" panose="020B0503030202060203" pitchFamily="34" charset="77"/>
            </a:endParaRPr>
          </a:p>
        </p:txBody>
      </p:sp>
      <p:sp>
        <p:nvSpPr>
          <p:cNvPr id="40" name="Google Shape;4214;p17">
            <a:extLst>
              <a:ext uri="{FF2B5EF4-FFF2-40B4-BE49-F238E27FC236}">
                <a16:creationId xmlns:a16="http://schemas.microsoft.com/office/drawing/2014/main" id="{8C790311-97ED-8D7B-ECED-639D15793696}"/>
              </a:ext>
            </a:extLst>
          </p:cNvPr>
          <p:cNvSpPr/>
          <p:nvPr/>
        </p:nvSpPr>
        <p:spPr>
          <a:xfrm>
            <a:off x="9788668" y="3503842"/>
            <a:ext cx="2022332" cy="859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Graphik Regular" panose="020B0503030202060203" pitchFamily="34" charset="77"/>
              <a:ea typeface="SimSun"/>
              <a:cs typeface="SimSun"/>
              <a:sym typeface="SimSun"/>
            </a:endParaRPr>
          </a:p>
        </p:txBody>
      </p:sp>
      <p:sp>
        <p:nvSpPr>
          <p:cNvPr id="41" name="Google Shape;4215;p17">
            <a:extLst>
              <a:ext uri="{FF2B5EF4-FFF2-40B4-BE49-F238E27FC236}">
                <a16:creationId xmlns:a16="http://schemas.microsoft.com/office/drawing/2014/main" id="{B98CC446-4830-1FD2-500A-331934800335}"/>
              </a:ext>
            </a:extLst>
          </p:cNvPr>
          <p:cNvSpPr/>
          <p:nvPr/>
        </p:nvSpPr>
        <p:spPr>
          <a:xfrm>
            <a:off x="2732916" y="3503842"/>
            <a:ext cx="2022332" cy="859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Graphik Regular" panose="020B0503030202060203" pitchFamily="34" charset="77"/>
              <a:ea typeface="SimSun"/>
              <a:cs typeface="SimSun"/>
              <a:sym typeface="SimSun"/>
            </a:endParaRPr>
          </a:p>
        </p:txBody>
      </p:sp>
      <p:sp>
        <p:nvSpPr>
          <p:cNvPr id="45" name="Agenda…">
            <a:extLst>
              <a:ext uri="{FF2B5EF4-FFF2-40B4-BE49-F238E27FC236}">
                <a16:creationId xmlns:a16="http://schemas.microsoft.com/office/drawing/2014/main" id="{3D7E003E-ED9C-6DB6-2F9B-920402617801}"/>
              </a:ext>
            </a:extLst>
          </p:cNvPr>
          <p:cNvSpPr txBox="1">
            <a:spLocks/>
          </p:cNvSpPr>
          <p:nvPr/>
        </p:nvSpPr>
        <p:spPr>
          <a:xfrm>
            <a:off x="397124" y="1014016"/>
            <a:ext cx="6536336" cy="2641857"/>
          </a:xfrm>
          <a:prstGeom prst="rect">
            <a:avLst/>
          </a:prstGeom>
        </p:spPr>
        <p:txBody>
          <a:bodyPr lIns="0"/>
          <a:lstStyle>
            <a:lvl1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en-US" sz="4000" dirty="0">
                <a:solidFill>
                  <a:schemeClr val="tx1"/>
                </a:solidFill>
                <a:latin typeface="Graphik Regular" panose="020B0503030202060203" pitchFamily="34" charset="77"/>
                <a:sym typeface="Rubik ExtraBold"/>
              </a:rPr>
              <a:t>TABLE OF CONTENTS</a:t>
            </a:r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812B2B-1607-EA0A-FB86-D26750909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27" y="2588488"/>
            <a:ext cx="861874" cy="861874"/>
          </a:xfrm>
          <a:prstGeom prst="rect">
            <a:avLst/>
          </a:prstGeom>
        </p:spPr>
      </p:pic>
      <p:pic>
        <p:nvPicPr>
          <p:cNvPr id="46" name="Picture 4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4FB86B3-3656-AE05-D9B5-E4F53545E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916" y="2657799"/>
            <a:ext cx="723252" cy="723252"/>
          </a:xfrm>
          <a:prstGeom prst="rect">
            <a:avLst/>
          </a:prstGeom>
        </p:spPr>
      </p:pic>
      <p:pic>
        <p:nvPicPr>
          <p:cNvPr id="48" name="Picture 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B78E5D7-B201-60B1-CC7F-9D49CA194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460" y="2657799"/>
            <a:ext cx="723252" cy="723252"/>
          </a:xfrm>
          <a:prstGeom prst="rect">
            <a:avLst/>
          </a:prstGeom>
        </p:spPr>
      </p:pic>
      <p:pic>
        <p:nvPicPr>
          <p:cNvPr id="50" name="Picture 4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8281E2-6A1E-049C-510D-698BEE93C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750" y="2576695"/>
            <a:ext cx="885460" cy="885460"/>
          </a:xfrm>
          <a:prstGeom prst="rect">
            <a:avLst/>
          </a:prstGeom>
        </p:spPr>
      </p:pic>
      <p:pic>
        <p:nvPicPr>
          <p:cNvPr id="52" name="Picture 5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2C80B4-F55E-A54D-4653-39E9EBE17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8668" y="2679839"/>
            <a:ext cx="701336" cy="7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256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0572" y="6351467"/>
            <a:ext cx="365998" cy="3707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023ADD-4D83-C59C-ACC3-7FEB5C8CCDDD}"/>
              </a:ext>
            </a:extLst>
          </p:cNvPr>
          <p:cNvGrpSpPr/>
          <p:nvPr/>
        </p:nvGrpSpPr>
        <p:grpSpPr>
          <a:xfrm>
            <a:off x="-1592983" y="0"/>
            <a:ext cx="1460764" cy="5860182"/>
            <a:chOff x="-1592983" y="0"/>
            <a:chExt cx="1460764" cy="58601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706721-76B9-024D-472E-2320C7AF9019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3C34F5F-3F64-B2BC-916E-14F4040E04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F79B58F-C7A6-DE74-94E3-6755DD2A3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8E1FD4-187F-F097-B728-0C0CB97D0FA9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99A8C4-77AC-8453-F9A5-71826C128827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lang="en-US" sz="8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59D86-AD97-AAD8-35F1-2014B11E053C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F44C9B-B987-E9CB-FC47-6DD05C6B925D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26D9E9-D057-18B1-D40A-92178D7EE888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055B6C-A2A7-F52D-6217-9C70C53A8169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graphicFrame>
        <p:nvGraphicFramePr>
          <p:cNvPr id="15" name="Google Shape;445;p112">
            <a:extLst>
              <a:ext uri="{FF2B5EF4-FFF2-40B4-BE49-F238E27FC236}">
                <a16:creationId xmlns:a16="http://schemas.microsoft.com/office/drawing/2014/main" id="{8C2ECBF6-2712-188B-5EBE-BD40BD82132A}"/>
              </a:ext>
            </a:extLst>
          </p:cNvPr>
          <p:cNvGraphicFramePr/>
          <p:nvPr/>
        </p:nvGraphicFramePr>
        <p:xfrm>
          <a:off x="205964" y="7070352"/>
          <a:ext cx="11146425" cy="46089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909">
                  <a:extLst>
                    <a:ext uri="{9D8B030D-6E8A-4147-A177-3AD203B41FA5}">
                      <a16:colId xmlns:a16="http://schemas.microsoft.com/office/drawing/2014/main" val="3223037386"/>
                    </a:ext>
                  </a:extLst>
                </a:gridCol>
                <a:gridCol w="4386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TH" sz="1400" b="1">
                          <a:solidFill>
                            <a:schemeClr val="bg1"/>
                          </a:solidFill>
                        </a:rPr>
                        <a:t>No.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D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400" b="1">
                          <a:solidFill>
                            <a:schemeClr val="bg1"/>
                          </a:solidFill>
                        </a:rPr>
                        <a:t>Items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D9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TH" sz="1400" b="1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D9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TH" sz="1400" b="1">
                          <a:solidFill>
                            <a:schemeClr val="bg1"/>
                          </a:solidFill>
                        </a:rPr>
                        <a:t>No.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DD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1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>
                          <a:cs typeface="+mn-cs"/>
                        </a:rPr>
                        <a:t>วัตถุประสงค์ </a:t>
                      </a:r>
                      <a:r>
                        <a:rPr lang="en-US" sz="1400">
                          <a:cs typeface="+mn-cs"/>
                        </a:rPr>
                        <a:t>(</a:t>
                      </a:r>
                      <a:r>
                        <a:rPr lang="en-TH" sz="1400">
                          <a:cs typeface="+mn-cs"/>
                        </a:rPr>
                        <a:t>Objective)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[ADD OBJECTIVE OF THIS PROJECT / WHAT IS THE PAINPOINT THIS PROJECT IS TRYING TO SOLVE]</a:t>
                      </a: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 Medium"/>
                        <a:buChar char="●"/>
                      </a:pPr>
                      <a:endParaRPr sz="1200">
                        <a:latin typeface="+mn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2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>
                          <a:cs typeface="+mn-cs"/>
                        </a:rPr>
                        <a:t>เจ้าของ</a:t>
                      </a:r>
                      <a:r>
                        <a:rPr lang="th-TH" sz="1400" err="1">
                          <a:cs typeface="+mn-cs"/>
                        </a:rPr>
                        <a:t>โปรเจกต์</a:t>
                      </a:r>
                      <a:r>
                        <a:rPr lang="th-TH" sz="1400">
                          <a:cs typeface="+mn-cs"/>
                        </a:rPr>
                        <a:t> ผลิตภัณฑ์ และบริการ</a:t>
                      </a:r>
                      <a:r>
                        <a:rPr lang="en-US" sz="1400">
                          <a:cs typeface="+mn-cs"/>
                        </a:rPr>
                        <a:t> (Project/Product Owner Name and Contact Details)</a:t>
                      </a:r>
                      <a:endParaRPr lang="en-TH" sz="1400">
                        <a:cs typeface="+mn-cs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[ADD NAME]</a:t>
                      </a: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[ADD EMAIL]</a:t>
                      </a: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3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>
                          <a:cs typeface="+mn-cs"/>
                        </a:rPr>
                        <a:t>แพลตฟอร์มที่จะเกิดการเปลี่ยนแปลง</a:t>
                      </a:r>
                      <a:r>
                        <a:rPr lang="en-US" sz="1400">
                          <a:cs typeface="+mn-cs"/>
                        </a:rPr>
                        <a:t> </a:t>
                      </a:r>
                      <a:r>
                        <a:rPr lang="en-TH" sz="1400">
                          <a:cs typeface="+mn-cs"/>
                        </a:rPr>
                        <a:t>(Impacted Platform)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[E.g., Website, Pi Financial App, Pi Trade for iPhone, etc.]</a:t>
                      </a: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 Medium"/>
                        <a:buChar char="●"/>
                      </a:pPr>
                      <a:endParaRPr sz="1200">
                        <a:latin typeface="+mn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4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>
                          <a:cs typeface="+mn-cs"/>
                        </a:rPr>
                        <a:t>ลูกค้าจะได้รับผลกระทบอย่างไรต่อการเปลี่ยนแปลง</a:t>
                      </a:r>
                      <a:r>
                        <a:rPr lang="en-US" sz="1400">
                          <a:cs typeface="+mn-cs"/>
                        </a:rPr>
                        <a:t> (User Impact)</a:t>
                      </a:r>
                      <a:endParaRPr lang="en-TH" sz="1400">
                        <a:cs typeface="+mn-cs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[EXPLAIN HOW EXTERNAL/INTERNAL IS GOING TO BE IMPACTED BY THIS]</a:t>
                      </a: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 Medium"/>
                        <a:buChar char="●"/>
                      </a:pPr>
                      <a:endParaRPr lang="en-TH" sz="1200">
                        <a:latin typeface="+mn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09710"/>
                  </a:ext>
                </a:extLst>
              </a:tr>
              <a:tr h="4307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5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>
                          <a:cs typeface="+mn-cs"/>
                        </a:rPr>
                        <a:t>แผนกำหนดการของ</a:t>
                      </a:r>
                      <a:r>
                        <a:rPr lang="th-TH" sz="1400" err="1">
                          <a:cs typeface="+mn-cs"/>
                        </a:rPr>
                        <a:t>โปรเจกต์</a:t>
                      </a:r>
                      <a:r>
                        <a:rPr lang="th-TH" sz="1400">
                          <a:cs typeface="+mn-cs"/>
                        </a:rPr>
                        <a:t> ผลิตภัณฑ์ และบริการ</a:t>
                      </a:r>
                      <a:r>
                        <a:rPr lang="en-US" sz="1400">
                          <a:cs typeface="+mn-cs"/>
                        </a:rPr>
                        <a:t> </a:t>
                      </a:r>
                      <a:r>
                        <a:rPr lang="th-TH" sz="1400">
                          <a:cs typeface="+mn-cs"/>
                        </a:rPr>
                        <a:t> </a:t>
                      </a:r>
                      <a:r>
                        <a:rPr lang="en-US" sz="1400">
                          <a:cs typeface="+mn-cs"/>
                        </a:rPr>
                        <a:t>(Project Timeline</a:t>
                      </a:r>
                      <a:r>
                        <a:rPr lang="en-TH" sz="1400">
                          <a:cs typeface="+mn-cs"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Phase 1: ADD DD/MM/YYYY</a:t>
                      </a: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Phase 2: ADD DD/MM/YYYY</a:t>
                      </a: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 Medium"/>
                        <a:buChar char="●"/>
                      </a:pPr>
                      <a:endParaRPr lang="en-TH" sz="1200">
                        <a:latin typeface="+mn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6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>
                          <a:cs typeface="+mn-cs"/>
                        </a:rPr>
                        <a:t>รายละเอียดเพิ่มเติม </a:t>
                      </a:r>
                      <a:r>
                        <a:rPr lang="en-US" sz="1400">
                          <a:cs typeface="+mn-cs"/>
                        </a:rPr>
                        <a:t>(</a:t>
                      </a:r>
                      <a:r>
                        <a:rPr lang="en-TH" sz="1400">
                          <a:cs typeface="+mn-cs"/>
                        </a:rPr>
                        <a:t>Note)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[INCLUDE DISCLAIMER/IMPORTANT TO NOTE]</a:t>
                      </a: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 Medium"/>
                        <a:buChar char="●"/>
                      </a:pPr>
                      <a:endParaRPr lang="en-TH" sz="1200">
                        <a:latin typeface="+mn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37172"/>
                  </a:ext>
                </a:extLst>
              </a:tr>
            </a:tbl>
          </a:graphicData>
        </a:graphic>
      </p:graphicFrame>
      <p:sp>
        <p:nvSpPr>
          <p:cNvPr id="12" name="Title 40">
            <a:extLst>
              <a:ext uri="{FF2B5EF4-FFF2-40B4-BE49-F238E27FC236}">
                <a16:creationId xmlns:a16="http://schemas.microsoft.com/office/drawing/2014/main" id="{4C75065D-FC67-22D7-86B3-6E694A85E596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th-TH">
                <a:solidFill>
                  <a:schemeClr val="tx1"/>
                </a:solidFill>
                <a:latin typeface="Graphik Regular" panose="020B0503030202060203" pitchFamily="34" charset="77"/>
              </a:rPr>
              <a:t>PRODUCT/Project/</a:t>
            </a:r>
            <a:r>
              <a:rPr lang="th-TH" err="1">
                <a:solidFill>
                  <a:schemeClr val="tx1"/>
                </a:solidFill>
                <a:latin typeface="Graphik Regular" panose="020B0503030202060203" pitchFamily="34" charset="77"/>
              </a:rPr>
              <a:t>campaign</a:t>
            </a:r>
            <a:r>
              <a:rPr lang="th-TH">
                <a:solidFill>
                  <a:schemeClr val="tx1"/>
                </a:solidFill>
                <a:latin typeface="Graphik Regular" panose="020B0503030202060203" pitchFamily="34" charset="77"/>
              </a:rPr>
              <a:t> </a:t>
            </a:r>
            <a:r>
              <a:rPr lang="th-TH" err="1">
                <a:solidFill>
                  <a:schemeClr val="tx1"/>
                </a:solidFill>
                <a:latin typeface="Graphik Regular" panose="020B0503030202060203" pitchFamily="34" charset="77"/>
              </a:rPr>
              <a:t>overview</a:t>
            </a:r>
            <a:endParaRPr lang="en-US">
              <a:solidFill>
                <a:schemeClr val="tx1"/>
              </a:solidFill>
              <a:latin typeface="Graphik Regular" panose="020B0503030202060203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86EE9-E0E2-3A11-A57E-D437B50C4A82}"/>
              </a:ext>
            </a:extLst>
          </p:cNvPr>
          <p:cNvSpPr txBox="1"/>
          <p:nvPr/>
        </p:nvSpPr>
        <p:spPr>
          <a:xfrm>
            <a:off x="452967" y="807279"/>
            <a:ext cx="11504676" cy="3336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222627"/>
                </a:solidFill>
                <a:latin typeface="Graphik Regular" panose="020B0503030202060203" pitchFamily="34" charset="77"/>
                <a:cs typeface="Rubik SemiBold" pitchFamily="2" charset="-79"/>
                <a:sym typeface="Rubik SemiBold"/>
              </a:rPr>
              <a:t>Launch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Graphik Regular" panose="020B0503030202060203" pitchFamily="34" charset="77"/>
                <a:cs typeface="Rubik SemiBold" pitchFamily="2" charset="-79"/>
                <a:sym typeface="Rubik SemiBold"/>
              </a:rPr>
              <a:t>Date: </a:t>
            </a:r>
            <a:r>
              <a:rPr lang="th-TH" sz="1400" b="1" kern="0" dirty="0">
                <a:solidFill>
                  <a:srgbClr val="1DD9A2"/>
                </a:solidFill>
                <a:latin typeface="Graphik Regular" panose="020B0503030202060203" pitchFamily="34" charset="77"/>
                <a:cs typeface="Rubik SemiBold" pitchFamily="2" charset="-79"/>
                <a:sym typeface="Rubik SemiBold"/>
              </a:rPr>
              <a:t>DD MM YYYY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DD9A2"/>
              </a:solidFill>
              <a:effectLst/>
              <a:uLnTx/>
              <a:uFillTx/>
              <a:latin typeface="Graphik Regular" panose="020B0503030202060203" pitchFamily="34" charset="77"/>
              <a:cs typeface="Rubik SemiBold" pitchFamily="2" charset="-79"/>
              <a:sym typeface="Rubik SemiBold"/>
            </a:endParaRPr>
          </a:p>
        </p:txBody>
      </p:sp>
      <p:graphicFrame>
        <p:nvGraphicFramePr>
          <p:cNvPr id="17" name="Table 12">
            <a:extLst>
              <a:ext uri="{FF2B5EF4-FFF2-40B4-BE49-F238E27FC236}">
                <a16:creationId xmlns:a16="http://schemas.microsoft.com/office/drawing/2014/main" id="{4C7AD9BA-919D-46E6-4418-76567DF1E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80297"/>
              </p:ext>
            </p:extLst>
          </p:nvPr>
        </p:nvGraphicFramePr>
        <p:xfrm>
          <a:off x="452967" y="1347068"/>
          <a:ext cx="11182621" cy="2238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213">
                  <a:extLst>
                    <a:ext uri="{9D8B030D-6E8A-4147-A177-3AD203B41FA5}">
                      <a16:colId xmlns:a16="http://schemas.microsoft.com/office/drawing/2014/main" val="155569769"/>
                    </a:ext>
                  </a:extLst>
                </a:gridCol>
                <a:gridCol w="2484766">
                  <a:extLst>
                    <a:ext uri="{9D8B030D-6E8A-4147-A177-3AD203B41FA5}">
                      <a16:colId xmlns:a16="http://schemas.microsoft.com/office/drawing/2014/main" val="2943427980"/>
                    </a:ext>
                  </a:extLst>
                </a:gridCol>
                <a:gridCol w="1313895">
                  <a:extLst>
                    <a:ext uri="{9D8B030D-6E8A-4147-A177-3AD203B41FA5}">
                      <a16:colId xmlns:a16="http://schemas.microsoft.com/office/drawing/2014/main" val="3997074059"/>
                    </a:ext>
                  </a:extLst>
                </a:gridCol>
                <a:gridCol w="2472520">
                  <a:extLst>
                    <a:ext uri="{9D8B030D-6E8A-4147-A177-3AD203B41FA5}">
                      <a16:colId xmlns:a16="http://schemas.microsoft.com/office/drawing/2014/main" val="1203813766"/>
                    </a:ext>
                  </a:extLst>
                </a:gridCol>
                <a:gridCol w="4289227">
                  <a:extLst>
                    <a:ext uri="{9D8B030D-6E8A-4147-A177-3AD203B41FA5}">
                      <a16:colId xmlns:a16="http://schemas.microsoft.com/office/drawing/2014/main" val="3578262233"/>
                    </a:ext>
                  </a:extLst>
                </a:gridCol>
              </a:tblGrid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FFFFFF"/>
                          </a:solidFill>
                          <a:latin typeface="Graphik Regular" panose="020B0503030202060203" pitchFamily="34" charset="77"/>
                          <a:cs typeface="Rubik" pitchFamily="2" charset="-79"/>
                        </a:rPr>
                        <a:t>NO.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cs typeface="Rubik" pitchFamily="2" charset="-79"/>
                          <a:sym typeface="Rubik SemiBold"/>
                        </a:rPr>
                        <a:t>ITEMS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cs typeface="Rubik" pitchFamily="2" charset="-79"/>
                          <a:sym typeface="Rubik SemiBold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cs typeface="Rubik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1769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1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Objective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[ADD OBJECTIVE OF THIS PROJECT / WHAT IS THE PAINPOINT</a:t>
                      </a: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(</a:t>
                      </a:r>
                      <a:r>
                        <a:rPr lang="th-TH" sz="9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S</a:t>
                      </a: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)</a:t>
                      </a:r>
                      <a:r>
                        <a:rPr lang="en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 THIS PROJECT IS TRYING TO SOLVE]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941067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2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Product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/Project/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Campaign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Owner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Name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and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Contact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Details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Name: </a:t>
                      </a:r>
                      <a:r>
                        <a:rPr lang="en-US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[ADD NAME]</a:t>
                      </a:r>
                      <a:endParaRPr lang="en-TH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Graphik Regular" panose="020B0503030202060203" pitchFamily="34" charset="77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H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Graphik Regular" panose="020B0503030202060203" pitchFamily="34" charset="77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Email: </a:t>
                      </a:r>
                      <a:r>
                        <a:rPr lang="en-US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[ADD EMAIL]</a:t>
                      </a:r>
                      <a:endParaRPr lang="en-TH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Graphik Regular" panose="020B0503030202060203" pitchFamily="34" charset="77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082631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3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Impacted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Platform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[E.g., Website, Pi Financial App, Pi Trade for iPhone, etc.]</a:t>
                      </a:r>
                      <a:endParaRPr lang="en-TH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Graphik Regular" panose="020B0503030202060203" pitchFamily="34" charset="77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972444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4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User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Impact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4.1 To customer</a:t>
                      </a:r>
                      <a:endParaRPr lang="en-TH" sz="900" dirty="0">
                        <a:solidFill>
                          <a:schemeClr val="tx1"/>
                        </a:solidFill>
                        <a:latin typeface="Graphik Regular" panose="020B0503030202060203" pitchFamily="34" charset="77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[EXPLAIN HOW EXTERNAL USER IS GOING TO BE IMPACTED BY THIS]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172207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900" dirty="0">
                          <a:solidFill>
                            <a:schemeClr val="tx1"/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4.2 To Pi employee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[EXPLAIN HOW INTERNAL USER IS GOING TO BE IMPACTED BY THIS]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87960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5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Timeline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Phase 1: ADD DD/MM/YYYY</a:t>
                      </a: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Phase 2: ADD DD/MM/YYYY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018221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6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Note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Regular" panose="020B0503030202060203" pitchFamily="34" charset="77"/>
                          <a:cs typeface="Graphik TH" panose="020B0003000202060203" pitchFamily="34" charset="-34"/>
                        </a:rPr>
                        <a:t>[INCLUDE DISCLAIMER/IMPORTANT TO NOTE]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626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5291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023ADD-4D83-C59C-ACC3-7FEB5C8CCDDD}"/>
              </a:ext>
            </a:extLst>
          </p:cNvPr>
          <p:cNvGrpSpPr/>
          <p:nvPr/>
        </p:nvGrpSpPr>
        <p:grpSpPr>
          <a:xfrm>
            <a:off x="-1592983" y="0"/>
            <a:ext cx="1460764" cy="5860182"/>
            <a:chOff x="-1592983" y="0"/>
            <a:chExt cx="1460764" cy="58601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706721-76B9-024D-472E-2320C7AF9019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3C34F5F-3F64-B2BC-916E-14F4040E04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F79B58F-C7A6-DE74-94E3-6755DD2A3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8E1FD4-187F-F097-B728-0C0CB97D0FA9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99A8C4-77AC-8453-F9A5-71826C128827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Rubik SemiBold"/>
                <a:sym typeface="Rubik SemiBold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59D86-AD97-AAD8-35F1-2014B11E053C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F44C9B-B987-E9CB-FC47-6DD05C6B925D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26D9E9-D057-18B1-D40A-92178D7EE888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055B6C-A2A7-F52D-6217-9C70C53A8169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222627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C22A7ABB-77C6-4CEC-2116-460C559D2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16503"/>
              </p:ext>
            </p:extLst>
          </p:nvPr>
        </p:nvGraphicFramePr>
        <p:xfrm>
          <a:off x="97654" y="1168940"/>
          <a:ext cx="12002493" cy="4945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895">
                  <a:extLst>
                    <a:ext uri="{9D8B030D-6E8A-4147-A177-3AD203B41FA5}">
                      <a16:colId xmlns:a16="http://schemas.microsoft.com/office/drawing/2014/main" val="155569769"/>
                    </a:ext>
                  </a:extLst>
                </a:gridCol>
                <a:gridCol w="2076110">
                  <a:extLst>
                    <a:ext uri="{9D8B030D-6E8A-4147-A177-3AD203B41FA5}">
                      <a16:colId xmlns:a16="http://schemas.microsoft.com/office/drawing/2014/main" val="2943427980"/>
                    </a:ext>
                  </a:extLst>
                </a:gridCol>
                <a:gridCol w="3879433">
                  <a:extLst>
                    <a:ext uri="{9D8B030D-6E8A-4147-A177-3AD203B41FA5}">
                      <a16:colId xmlns:a16="http://schemas.microsoft.com/office/drawing/2014/main" val="3997074059"/>
                    </a:ext>
                  </a:extLst>
                </a:gridCol>
                <a:gridCol w="708534">
                  <a:extLst>
                    <a:ext uri="{9D8B030D-6E8A-4147-A177-3AD203B41FA5}">
                      <a16:colId xmlns:a16="http://schemas.microsoft.com/office/drawing/2014/main" val="3645487727"/>
                    </a:ext>
                  </a:extLst>
                </a:gridCol>
                <a:gridCol w="1870506">
                  <a:extLst>
                    <a:ext uri="{9D8B030D-6E8A-4147-A177-3AD203B41FA5}">
                      <a16:colId xmlns:a16="http://schemas.microsoft.com/office/drawing/2014/main" val="2680743177"/>
                    </a:ext>
                  </a:extLst>
                </a:gridCol>
                <a:gridCol w="1731913">
                  <a:extLst>
                    <a:ext uri="{9D8B030D-6E8A-4147-A177-3AD203B41FA5}">
                      <a16:colId xmlns:a16="http://schemas.microsoft.com/office/drawing/2014/main" val="342059206"/>
                    </a:ext>
                  </a:extLst>
                </a:gridCol>
                <a:gridCol w="1145102">
                  <a:extLst>
                    <a:ext uri="{9D8B030D-6E8A-4147-A177-3AD203B41FA5}">
                      <a16:colId xmlns:a16="http://schemas.microsoft.com/office/drawing/2014/main" val="3410186660"/>
                    </a:ext>
                  </a:extLst>
                </a:gridCol>
              </a:tblGrid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FFFFFF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ITEMS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SUPPORTING DOCS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Stakeholder(s)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176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Business Case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Initiation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Deck /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777170"/>
                  </a:ext>
                </a:extLst>
              </a:tr>
              <a:tr h="141298">
                <a:tc vMerge="1">
                  <a:txBody>
                    <a:bodyPr/>
                    <a:lstStyle/>
                    <a:p>
                      <a:pPr algn="ctr"/>
                      <a:endParaRPr lang="en-US" sz="1000" b="1" i="0">
                        <a:solidFill>
                          <a:srgbClr val="FFFFFF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Budget Forecast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Accounting &amp; Finance Team</a:t>
                      </a:r>
                      <a:endParaRPr kumimoji="0" lang="th-TH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60013"/>
                  </a:ext>
                </a:extLst>
              </a:tr>
              <a:tr h="141298">
                <a:tc vMerge="1">
                  <a:txBody>
                    <a:bodyPr/>
                    <a:lstStyle/>
                    <a:p>
                      <a:pPr algn="ctr"/>
                      <a:endParaRPr lang="en-US" sz="1000" b="1" i="0">
                        <a:solidFill>
                          <a:srgbClr val="FFFFFF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Compliance Approval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Legal &amp; Compliance Team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470292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Endorsement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Memo &amp; PR/PO (if budget is required)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905340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Kick-off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Deck /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649818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Working Team Set Up for Business Readiness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Deck /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Operations Team,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Data Team, IT Support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Team</a:t>
                      </a:r>
                      <a:endParaRPr kumimoji="0" lang="en-US" sz="1000" b="1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Example: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- </a:t>
                      </a:r>
                      <a:r>
                        <a:rPr kumimoji="0" lang="en-US" sz="1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Suwanna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 M. – Customer Registration Team</a:t>
                      </a:r>
                      <a:endParaRPr kumimoji="0" lang="th-TH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32043"/>
                  </a:ext>
                </a:extLst>
              </a:tr>
              <a:tr h="14129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Customer Facing Team Brief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Deck /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CS Team, IC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Example: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- Wachiraporn N. - CS Team</a:t>
                      </a:r>
                      <a:endParaRPr kumimoji="0" lang="th-TH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70062"/>
                  </a:ext>
                </a:extLst>
              </a:tr>
              <a:tr h="141298">
                <a:tc vMerge="1">
                  <a:txBody>
                    <a:bodyPr/>
                    <a:lstStyle/>
                    <a:p>
                      <a:pPr algn="ctr"/>
                      <a:endParaRPr lang="en-US" sz="1000" b="1" i="0" dirty="0">
                        <a:solidFill>
                          <a:schemeClr val="tx1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FAQ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24178"/>
                  </a:ext>
                </a:extLst>
              </a:tr>
              <a:tr h="141298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Pre-Launch Brief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Deck /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55891"/>
                  </a:ext>
                </a:extLst>
              </a:tr>
              <a:tr h="141298">
                <a:tc v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Copy &amp;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Marcom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34214"/>
                  </a:ext>
                </a:extLst>
              </a:tr>
              <a:tr h="141298">
                <a:tc vMerge="1">
                  <a:txBody>
                    <a:bodyPr/>
                    <a:lstStyle/>
                    <a:p>
                      <a:pPr algn="ctr"/>
                      <a:endParaRPr lang="en-US" sz="1000" b="1" i="0" dirty="0">
                        <a:solidFill>
                          <a:schemeClr val="tx1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Website &amp; Social Media (ETC.)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Marcom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868958"/>
                  </a:ext>
                </a:extLst>
              </a:tr>
            </a:tbl>
          </a:graphicData>
        </a:graphic>
      </p:graphicFrame>
      <p:sp>
        <p:nvSpPr>
          <p:cNvPr id="33" name="Title 40">
            <a:extLst>
              <a:ext uri="{FF2B5EF4-FFF2-40B4-BE49-F238E27FC236}">
                <a16:creationId xmlns:a16="http://schemas.microsoft.com/office/drawing/2014/main" id="{1C0E6F1C-EA62-54B4-231E-B64A654699FD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en-US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Checklist</a:t>
            </a:r>
          </a:p>
        </p:txBody>
      </p:sp>
      <p:sp>
        <p:nvSpPr>
          <p:cNvPr id="17" name="Google Shape;444;p112">
            <a:extLst>
              <a:ext uri="{FF2B5EF4-FFF2-40B4-BE49-F238E27FC236}">
                <a16:creationId xmlns:a16="http://schemas.microsoft.com/office/drawing/2014/main" id="{BC689564-6C7B-ED7D-A2A9-4B8108BDE3CB}"/>
              </a:ext>
            </a:extLst>
          </p:cNvPr>
          <p:cNvSpPr txBox="1"/>
          <p:nvPr/>
        </p:nvSpPr>
        <p:spPr>
          <a:xfrm>
            <a:off x="8180947" y="57178"/>
            <a:ext cx="39192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FF0000"/>
                </a:solidFill>
                <a:latin typeface="Graphik TH" panose="020B0003000202060203" pitchFamily="34" charset="-34"/>
                <a:ea typeface="Poppins Medium"/>
                <a:cs typeface="Graphik TH" panose="020B0003000202060203" pitchFamily="34" charset="-34"/>
                <a:sym typeface="Poppins Medium"/>
              </a:rPr>
              <a:t>Remarks: Please embed the related links into the ‘</a:t>
            </a:r>
            <a:r>
              <a:rPr lang="th-TH" sz="900" b="1" dirty="0">
                <a:solidFill>
                  <a:srgbClr val="FF0000"/>
                </a:solidFill>
                <a:latin typeface="Graphik TH" panose="020B0003000202060203" pitchFamily="34" charset="-34"/>
                <a:ea typeface="Poppins Medium"/>
                <a:cs typeface="Graphik TH" panose="020B0003000202060203" pitchFamily="34" charset="-34"/>
                <a:sym typeface="Poppins Medium"/>
              </a:rPr>
              <a:t>LINK</a:t>
            </a:r>
            <a:r>
              <a:rPr lang="en" sz="900" b="1" dirty="0">
                <a:solidFill>
                  <a:srgbClr val="FF0000"/>
                </a:solidFill>
                <a:latin typeface="Graphik TH" panose="020B0003000202060203" pitchFamily="34" charset="-34"/>
                <a:ea typeface="Poppins Medium"/>
                <a:cs typeface="Graphik TH" panose="020B0003000202060203" pitchFamily="34" charset="-34"/>
                <a:sym typeface="Poppins Medium"/>
              </a:rPr>
              <a:t>’ column</a:t>
            </a:r>
            <a:endParaRPr sz="900" b="1" dirty="0">
              <a:solidFill>
                <a:srgbClr val="FF0000"/>
              </a:solidFill>
              <a:latin typeface="Graphik TH" panose="020B0003000202060203" pitchFamily="34" charset="-34"/>
              <a:ea typeface="Poppins Medium"/>
              <a:cs typeface="Graphik TH" panose="020B0003000202060203" pitchFamily="34" charset="-34"/>
              <a:sym typeface="Poppins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04DE6-CEE8-225A-1A28-52F42B7FB207}"/>
              </a:ext>
            </a:extLst>
          </p:cNvPr>
          <p:cNvSpPr txBox="1"/>
          <p:nvPr/>
        </p:nvSpPr>
        <p:spPr>
          <a:xfrm>
            <a:off x="452967" y="807279"/>
            <a:ext cx="11504676" cy="340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To-do list for project/campaign readiness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raphik TH" panose="020B0003000202060203" pitchFamily="34" charset="-34"/>
              <a:cs typeface="Graphik TH" panose="020B0003000202060203" pitchFamily="34" charset="-34"/>
              <a:sym typeface="Rubik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8272636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023ADD-4D83-C59C-ACC3-7FEB5C8CCDDD}"/>
              </a:ext>
            </a:extLst>
          </p:cNvPr>
          <p:cNvGrpSpPr/>
          <p:nvPr/>
        </p:nvGrpSpPr>
        <p:grpSpPr>
          <a:xfrm>
            <a:off x="-1592983" y="0"/>
            <a:ext cx="1460764" cy="5860182"/>
            <a:chOff x="-1592983" y="0"/>
            <a:chExt cx="1460764" cy="58601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706721-76B9-024D-472E-2320C7AF9019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3C34F5F-3F64-B2BC-916E-14F4040E04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F79B58F-C7A6-DE74-94E3-6755DD2A3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8E1FD4-187F-F097-B728-0C0CB97D0FA9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99A8C4-77AC-8453-F9A5-71826C128827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Rubik SemiBold"/>
                <a:sym typeface="Rubik SemiBold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59D86-AD97-AAD8-35F1-2014B11E053C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F44C9B-B987-E9CB-FC47-6DD05C6B925D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26D9E9-D057-18B1-D40A-92178D7EE888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055B6C-A2A7-F52D-6217-9C70C53A8169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222627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C22A7ABB-77C6-4CEC-2116-460C559D2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70250"/>
              </p:ext>
            </p:extLst>
          </p:nvPr>
        </p:nvGraphicFramePr>
        <p:xfrm>
          <a:off x="452967" y="1347068"/>
          <a:ext cx="11201476" cy="374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461">
                  <a:extLst>
                    <a:ext uri="{9D8B030D-6E8A-4147-A177-3AD203B41FA5}">
                      <a16:colId xmlns:a16="http://schemas.microsoft.com/office/drawing/2014/main" val="155569769"/>
                    </a:ext>
                  </a:extLst>
                </a:gridCol>
                <a:gridCol w="2450133">
                  <a:extLst>
                    <a:ext uri="{9D8B030D-6E8A-4147-A177-3AD203B41FA5}">
                      <a16:colId xmlns:a16="http://schemas.microsoft.com/office/drawing/2014/main" val="2943427980"/>
                    </a:ext>
                  </a:extLst>
                </a:gridCol>
                <a:gridCol w="3107951">
                  <a:extLst>
                    <a:ext uri="{9D8B030D-6E8A-4147-A177-3AD203B41FA5}">
                      <a16:colId xmlns:a16="http://schemas.microsoft.com/office/drawing/2014/main" val="3997074059"/>
                    </a:ext>
                  </a:extLst>
                </a:gridCol>
                <a:gridCol w="661248">
                  <a:extLst>
                    <a:ext uri="{9D8B030D-6E8A-4147-A177-3AD203B41FA5}">
                      <a16:colId xmlns:a16="http://schemas.microsoft.com/office/drawing/2014/main" val="3645487727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2680743177"/>
                    </a:ext>
                  </a:extLst>
                </a:gridCol>
                <a:gridCol w="1803862">
                  <a:extLst>
                    <a:ext uri="{9D8B030D-6E8A-4147-A177-3AD203B41FA5}">
                      <a16:colId xmlns:a16="http://schemas.microsoft.com/office/drawing/2014/main" val="342059206"/>
                    </a:ext>
                  </a:extLst>
                </a:gridCol>
                <a:gridCol w="881148">
                  <a:extLst>
                    <a:ext uri="{9D8B030D-6E8A-4147-A177-3AD203B41FA5}">
                      <a16:colId xmlns:a16="http://schemas.microsoft.com/office/drawing/2014/main" val="3410186660"/>
                    </a:ext>
                  </a:extLst>
                </a:gridCol>
              </a:tblGrid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rgbClr val="FFFFFF"/>
                          </a:solidFill>
                          <a:latin typeface="Graphik Regular" panose="020B0503030202060203" pitchFamily="34" charset="77"/>
                          <a:cs typeface="Rubik" pitchFamily="2" charset="-79"/>
                        </a:rPr>
                        <a:t>NO.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cs typeface="Rubik" pitchFamily="2" charset="-79"/>
                          <a:sym typeface="Rubik SemiBold"/>
                        </a:rPr>
                        <a:t>ITEMS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cs typeface="Rubik" pitchFamily="2" charset="-79"/>
                          <a:sym typeface="Rubik SemiBold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cs typeface="Rubik" pitchFamily="2" charset="-79"/>
                          <a:sym typeface="Rubik SemiBold"/>
                        </a:rPr>
                        <a:t>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cs typeface="Rubik" pitchFamily="2" charset="-79"/>
                          <a:sym typeface="Rubik SemiBold"/>
                        </a:rPr>
                        <a:t>PIC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cs typeface="Rubik" pitchFamily="2" charset="-79"/>
                          <a:sym typeface="Rubik SemiBold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cs typeface="Rubik" pitchFamily="2" charset="-79"/>
                          <a:sym typeface="Rubik SemiBold"/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1769"/>
                  </a:ext>
                </a:extLst>
              </a:tr>
              <a:tr h="1945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Product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/Project/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Campaign Readiness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209455"/>
                  </a:ext>
                </a:extLst>
              </a:tr>
              <a:tr h="1945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[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LIST OF ACTION ITEM]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solidFill>
                            <a:schemeClr val="accent3"/>
                          </a:solidFill>
                          <a:latin typeface="Graphik Regular" panose="020B0503030202060203" pitchFamily="34" charset="77"/>
                        </a:rPr>
                        <a:t>[DESCRIPTION OF EACH ITEM]</a:t>
                      </a:r>
                      <a:endParaRPr lang="en-TH" sz="900" dirty="0">
                        <a:solidFill>
                          <a:schemeClr val="accent3"/>
                        </a:solidFill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[ADD LINK]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[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Team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Name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] TO ADD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[TARGET DATE]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[CURRENT STATUS]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941067"/>
                  </a:ext>
                </a:extLst>
              </a:tr>
              <a:tr h="1945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82631"/>
                  </a:ext>
                </a:extLst>
              </a:tr>
              <a:tr h="1945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972444"/>
                  </a:ext>
                </a:extLst>
              </a:tr>
              <a:tr h="1945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72207"/>
                  </a:ext>
                </a:extLst>
              </a:tr>
              <a:tr h="1945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Business Readiness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 (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Customer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Facing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Team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)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6761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5300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761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This doc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236750"/>
                  </a:ext>
                </a:extLst>
              </a:tr>
              <a:tr h="1945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Post Operations Readiness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0535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900" b="0" i="0" dirty="0">
                        <a:latin typeface="Graphik Regular" panose="020B0503030202060203" pitchFamily="34" charset="77"/>
                        <a:cs typeface="Rubik Medium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355150"/>
                  </a:ext>
                </a:extLst>
              </a:tr>
              <a:tr h="44361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900" b="0" i="0" dirty="0">
                        <a:latin typeface="Graphik Regular" panose="020B0503030202060203" pitchFamily="34" charset="77"/>
                        <a:cs typeface="Rubik Medium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259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900" b="0" i="0" dirty="0">
                        <a:latin typeface="Graphik Regular" panose="020B0503030202060203" pitchFamily="34" charset="77"/>
                        <a:cs typeface="Rubik Medium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Regular" panose="020B0503030202060203" pitchFamily="34" charset="77"/>
                          <a:ea typeface="+mn-ea"/>
                          <a:cs typeface="Rubik Medium" pitchFamily="2" charset="-79"/>
                          <a:sym typeface="Rubik SemiBold"/>
                        </a:rPr>
                        <a:t>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72352"/>
                  </a:ext>
                </a:extLst>
              </a:tr>
            </a:tbl>
          </a:graphicData>
        </a:graphic>
      </p:graphicFrame>
      <p:sp>
        <p:nvSpPr>
          <p:cNvPr id="33" name="Title 40">
            <a:extLst>
              <a:ext uri="{FF2B5EF4-FFF2-40B4-BE49-F238E27FC236}">
                <a16:creationId xmlns:a16="http://schemas.microsoft.com/office/drawing/2014/main" id="{1C0E6F1C-EA62-54B4-231E-B64A654699FD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en-US">
                <a:solidFill>
                  <a:schemeClr val="tx1"/>
                </a:solidFill>
                <a:latin typeface="Graphik Regular" panose="020B0503030202060203" pitchFamily="34" charset="77"/>
              </a:rPr>
              <a:t>List of collaterals and related links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17ACB-2697-5C75-67AF-00B4DBF79FE3}"/>
              </a:ext>
            </a:extLst>
          </p:cNvPr>
          <p:cNvSpPr txBox="1"/>
          <p:nvPr/>
        </p:nvSpPr>
        <p:spPr>
          <a:xfrm>
            <a:off x="452967" y="807279"/>
            <a:ext cx="11504676" cy="3336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222627"/>
                </a:solidFill>
                <a:latin typeface="Graphik Regular" panose="020B0503030202060203" pitchFamily="34" charset="77"/>
                <a:cs typeface="Rubik SemiBold" pitchFamily="2" charset="-79"/>
                <a:sym typeface="Rubik SemiBold"/>
              </a:rPr>
              <a:t>Launch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Graphik Regular" panose="020B0503030202060203" pitchFamily="34" charset="77"/>
                <a:cs typeface="Rubik SemiBold" pitchFamily="2" charset="-79"/>
                <a:sym typeface="Rubik SemiBold"/>
              </a:rPr>
              <a:t>Date: </a:t>
            </a:r>
            <a:r>
              <a:rPr lang="th-TH" sz="1400" b="1" kern="0" dirty="0">
                <a:solidFill>
                  <a:srgbClr val="1DD9A2"/>
                </a:solidFill>
                <a:latin typeface="Graphik Regular" panose="020B0503030202060203" pitchFamily="34" charset="77"/>
                <a:cs typeface="Rubik SemiBold" pitchFamily="2" charset="-79"/>
                <a:sym typeface="Rubik SemiBold"/>
              </a:rPr>
              <a:t>DD MM YYYY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DD9A2"/>
              </a:solidFill>
              <a:effectLst/>
              <a:uLnTx/>
              <a:uFillTx/>
              <a:latin typeface="Graphik Regular" panose="020B0503030202060203" pitchFamily="34" charset="77"/>
              <a:cs typeface="Rubik SemiBold" pitchFamily="2" charset="-79"/>
              <a:sym typeface="Rubik SemiBold"/>
            </a:endParaRPr>
          </a:p>
        </p:txBody>
      </p:sp>
      <p:sp>
        <p:nvSpPr>
          <p:cNvPr id="17" name="Google Shape;444;p112">
            <a:extLst>
              <a:ext uri="{FF2B5EF4-FFF2-40B4-BE49-F238E27FC236}">
                <a16:creationId xmlns:a16="http://schemas.microsoft.com/office/drawing/2014/main" id="{BC689564-6C7B-ED7D-A2A9-4B8108BDE3CB}"/>
              </a:ext>
            </a:extLst>
          </p:cNvPr>
          <p:cNvSpPr txBox="1"/>
          <p:nvPr/>
        </p:nvSpPr>
        <p:spPr>
          <a:xfrm>
            <a:off x="7735243" y="5137480"/>
            <a:ext cx="39192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FF0000"/>
                </a:solidFill>
                <a:latin typeface="Graphik Regular" panose="020B0503030202060203" pitchFamily="34" charset="77"/>
                <a:ea typeface="Poppins Medium"/>
                <a:cs typeface="Cordia New" panose="020B0304020202020204" pitchFamily="34" charset="-34"/>
                <a:sym typeface="Poppins Medium"/>
              </a:rPr>
              <a:t>Remarks: Please embed the related links into the ‘</a:t>
            </a:r>
            <a:r>
              <a:rPr lang="th-TH" sz="900" b="1" dirty="0">
                <a:solidFill>
                  <a:srgbClr val="FF0000"/>
                </a:solidFill>
                <a:latin typeface="Graphik Regular" panose="020B0503030202060203" pitchFamily="34" charset="77"/>
                <a:ea typeface="Poppins Medium"/>
                <a:cs typeface="Cordia New" panose="020B0304020202020204" pitchFamily="34" charset="-34"/>
                <a:sym typeface="Poppins Medium"/>
              </a:rPr>
              <a:t>LINK</a:t>
            </a:r>
            <a:r>
              <a:rPr lang="en" sz="900" b="1" dirty="0">
                <a:solidFill>
                  <a:srgbClr val="FF0000"/>
                </a:solidFill>
                <a:latin typeface="Graphik Regular" panose="020B0503030202060203" pitchFamily="34" charset="77"/>
                <a:ea typeface="Poppins Medium"/>
                <a:cs typeface="Cordia New" panose="020B0304020202020204" pitchFamily="34" charset="-34"/>
                <a:sym typeface="Poppins Medium"/>
              </a:rPr>
              <a:t>’ column</a:t>
            </a:r>
            <a:endParaRPr sz="900" b="1" dirty="0">
              <a:solidFill>
                <a:srgbClr val="FF0000"/>
              </a:solidFill>
              <a:latin typeface="Graphik Regular" panose="020B0503030202060203" pitchFamily="34" charset="77"/>
              <a:ea typeface="Poppins Medium"/>
              <a:cs typeface="Cordia New" panose="020B0304020202020204" pitchFamily="34" charset="-34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3929049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94B616-2E58-35E2-F0B8-EFBF94920D19}"/>
              </a:ext>
            </a:extLst>
          </p:cNvPr>
          <p:cNvCxnSpPr/>
          <p:nvPr/>
        </p:nvCxnSpPr>
        <p:spPr>
          <a:xfrm>
            <a:off x="6124575" y="1464921"/>
            <a:ext cx="0" cy="5257686"/>
          </a:xfrm>
          <a:prstGeom prst="line">
            <a:avLst/>
          </a:prstGeom>
          <a:ln w="9525" cap="flat" cmpd="sng" algn="ctr">
            <a:solidFill>
              <a:srgbClr val="1DD9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Google Shape;452;p113">
            <a:extLst>
              <a:ext uri="{FF2B5EF4-FFF2-40B4-BE49-F238E27FC236}">
                <a16:creationId xmlns:a16="http://schemas.microsoft.com/office/drawing/2014/main" id="{F801F113-E421-39FA-EC7A-631040FAE60C}"/>
              </a:ext>
            </a:extLst>
          </p:cNvPr>
          <p:cNvSpPr txBox="1"/>
          <p:nvPr/>
        </p:nvSpPr>
        <p:spPr>
          <a:xfrm>
            <a:off x="916797" y="1987005"/>
            <a:ext cx="4858965" cy="71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-"/>
            </a:pPr>
            <a:r>
              <a:rPr lang="en" sz="900" dirty="0">
                <a:solidFill>
                  <a:schemeClr val="dk1"/>
                </a:solidFill>
                <a:latin typeface="Graphik Regular" panose="020B0503030202060203" pitchFamily="34" charset="77"/>
                <a:ea typeface="Poppins"/>
                <a:cs typeface="Cordia New" panose="020B0304020202020204" pitchFamily="34" charset="-34"/>
                <a:sym typeface="Poppins"/>
              </a:rPr>
              <a:t>[Add details of the current situation and the goal we want to achieve]</a:t>
            </a:r>
            <a:endParaRPr sz="900" dirty="0">
              <a:solidFill>
                <a:schemeClr val="dk1"/>
              </a:solidFill>
              <a:latin typeface="Graphik Regular" panose="020B0503030202060203" pitchFamily="34" charset="77"/>
              <a:ea typeface="Poppins"/>
              <a:cs typeface="Cordia New" panose="020B0304020202020204" pitchFamily="34" charset="-34"/>
              <a:sym typeface="Poppins"/>
            </a:endParaRPr>
          </a:p>
          <a:p>
            <a:pPr marL="457200" lvl="0" indent="-2921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Poppins"/>
              <a:buChar char="-"/>
            </a:pPr>
            <a:r>
              <a:rPr lang="en" sz="900" dirty="0">
                <a:solidFill>
                  <a:schemeClr val="dk1"/>
                </a:solidFill>
                <a:latin typeface="Graphik Regular" panose="020B0503030202060203" pitchFamily="34" charset="77"/>
                <a:ea typeface="Poppins"/>
                <a:cs typeface="Cordia New" panose="020B0304020202020204" pitchFamily="34" charset="-34"/>
                <a:sym typeface="Poppins"/>
              </a:rPr>
              <a:t>[Target audience who have this problem]</a:t>
            </a:r>
            <a:endParaRPr sz="900" dirty="0">
              <a:solidFill>
                <a:schemeClr val="dk1"/>
              </a:solidFill>
              <a:latin typeface="Graphik Regular" panose="020B0503030202060203" pitchFamily="34" charset="77"/>
              <a:ea typeface="Poppins"/>
              <a:cs typeface="Cordia New" panose="020B0304020202020204" pitchFamily="34" charset="-34"/>
              <a:sym typeface="Poppins"/>
            </a:endParaRPr>
          </a:p>
        </p:txBody>
      </p:sp>
      <p:sp>
        <p:nvSpPr>
          <p:cNvPr id="10" name="Google Shape;455;p113">
            <a:extLst>
              <a:ext uri="{FF2B5EF4-FFF2-40B4-BE49-F238E27FC236}">
                <a16:creationId xmlns:a16="http://schemas.microsoft.com/office/drawing/2014/main" id="{9CFDDC8A-BC89-3E59-96A2-1FDFD6ECACE9}"/>
              </a:ext>
            </a:extLst>
          </p:cNvPr>
          <p:cNvSpPr txBox="1"/>
          <p:nvPr/>
        </p:nvSpPr>
        <p:spPr>
          <a:xfrm>
            <a:off x="7095506" y="2019156"/>
            <a:ext cx="4388029" cy="4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000"/>
              <a:buFont typeface="Poppins"/>
              <a:buChar char="-"/>
            </a:pPr>
            <a:r>
              <a:rPr lang="en" sz="900" dirty="0">
                <a:solidFill>
                  <a:schemeClr val="dk1"/>
                </a:solidFill>
                <a:latin typeface="Graphik Regular" panose="020B0503030202060203" pitchFamily="34" charset="77"/>
                <a:ea typeface="Poppins"/>
                <a:cs typeface="Cordia New" panose="020B0304020202020204" pitchFamily="34" charset="-34"/>
                <a:sym typeface="Poppins"/>
              </a:rPr>
              <a:t>[Impact of the update on external/internal]</a:t>
            </a:r>
            <a:endParaRPr sz="900" dirty="0">
              <a:solidFill>
                <a:schemeClr val="dk1"/>
              </a:solidFill>
              <a:latin typeface="Graphik Regular" panose="020B0503030202060203" pitchFamily="34" charset="77"/>
              <a:ea typeface="Poppins"/>
              <a:cs typeface="Cordia New" panose="020B0304020202020204" pitchFamily="34" charset="-34"/>
              <a:sym typeface="Poppins"/>
            </a:endParaRPr>
          </a:p>
        </p:txBody>
      </p:sp>
      <p:sp>
        <p:nvSpPr>
          <p:cNvPr id="11" name="Terminator 10">
            <a:extLst>
              <a:ext uri="{FF2B5EF4-FFF2-40B4-BE49-F238E27FC236}">
                <a16:creationId xmlns:a16="http://schemas.microsoft.com/office/drawing/2014/main" id="{AFD0F3AE-6984-3BEC-3DD5-C4ABA220F053}"/>
              </a:ext>
            </a:extLst>
          </p:cNvPr>
          <p:cNvSpPr/>
          <p:nvPr/>
        </p:nvSpPr>
        <p:spPr>
          <a:xfrm>
            <a:off x="2844638" y="1397143"/>
            <a:ext cx="1003285" cy="333617"/>
          </a:xfrm>
          <a:prstGeom prst="flowChartTerminator">
            <a:avLst/>
          </a:prstGeom>
          <a:solidFill>
            <a:srgbClr val="1DD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1200" b="1" dirty="0">
                <a:latin typeface="Graphik Semibold" panose="020B0503030202060203" pitchFamily="34" charset="77"/>
              </a:rPr>
              <a:t>DETAILS</a:t>
            </a:r>
          </a:p>
        </p:txBody>
      </p:sp>
      <p:sp>
        <p:nvSpPr>
          <p:cNvPr id="2" name="Title 40">
            <a:extLst>
              <a:ext uri="{FF2B5EF4-FFF2-40B4-BE49-F238E27FC236}">
                <a16:creationId xmlns:a16="http://schemas.microsoft.com/office/drawing/2014/main" id="{3EA931E9-DEFB-3E27-F0B8-16314F676D0D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th-TH">
                <a:solidFill>
                  <a:schemeClr val="tx1"/>
                </a:solidFill>
                <a:latin typeface="Graphik Regular" panose="020B0503030202060203" pitchFamily="34" charset="77"/>
              </a:rPr>
              <a:t>PRODUCT/Project/</a:t>
            </a:r>
            <a:r>
              <a:rPr lang="th-TH" err="1">
                <a:solidFill>
                  <a:schemeClr val="tx1"/>
                </a:solidFill>
                <a:latin typeface="Graphik Regular" panose="020B0503030202060203" pitchFamily="34" charset="77"/>
              </a:rPr>
              <a:t>campaign</a:t>
            </a:r>
            <a:r>
              <a:rPr lang="th-TH">
                <a:solidFill>
                  <a:schemeClr val="tx1"/>
                </a:solidFill>
                <a:latin typeface="Graphik Regular" panose="020B0503030202060203" pitchFamily="34" charset="77"/>
              </a:rPr>
              <a:t> </a:t>
            </a:r>
            <a:r>
              <a:rPr lang="en-US" err="1">
                <a:solidFill>
                  <a:schemeClr val="tx1"/>
                </a:solidFill>
                <a:latin typeface="Graphik Regular" panose="020B0503030202060203" pitchFamily="34" charset="77"/>
              </a:rPr>
              <a:t>Explaination</a:t>
            </a:r>
            <a:r>
              <a:rPr lang="en-US">
                <a:solidFill>
                  <a:schemeClr val="tx1"/>
                </a:solidFill>
                <a:latin typeface="Graphik Regular" panose="020B0503030202060203" pitchFamily="34" charset="77"/>
              </a:rPr>
              <a:t> and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1A51E-8BC3-6FB5-80DB-DBA8C8D284FD}"/>
              </a:ext>
            </a:extLst>
          </p:cNvPr>
          <p:cNvSpPr txBox="1"/>
          <p:nvPr/>
        </p:nvSpPr>
        <p:spPr>
          <a:xfrm>
            <a:off x="452967" y="807279"/>
            <a:ext cx="11504676" cy="3336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222627"/>
                </a:solidFill>
                <a:latin typeface="Graphik Regular" panose="020B0503030202060203" pitchFamily="34" charset="77"/>
                <a:cs typeface="Rubik SemiBold" pitchFamily="2" charset="-79"/>
                <a:sym typeface="Rubik SemiBold"/>
              </a:rPr>
              <a:t>Launch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Graphik Regular" panose="020B0503030202060203" pitchFamily="34" charset="77"/>
                <a:cs typeface="Rubik SemiBold" pitchFamily="2" charset="-79"/>
                <a:sym typeface="Rubik SemiBold"/>
              </a:rPr>
              <a:t>Date: </a:t>
            </a:r>
            <a:r>
              <a:rPr lang="th-TH" sz="1400" b="1" kern="0" dirty="0">
                <a:solidFill>
                  <a:srgbClr val="1DD9A2"/>
                </a:solidFill>
                <a:latin typeface="Graphik Regular" panose="020B0503030202060203" pitchFamily="34" charset="77"/>
                <a:cs typeface="Rubik SemiBold" pitchFamily="2" charset="-79"/>
                <a:sym typeface="Rubik SemiBold"/>
              </a:rPr>
              <a:t>DD MM YYYY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DD9A2"/>
              </a:solidFill>
              <a:effectLst/>
              <a:uLnTx/>
              <a:uFillTx/>
              <a:latin typeface="Graphik Regular" panose="020B0503030202060203" pitchFamily="34" charset="77"/>
              <a:cs typeface="Rubik SemiBold" pitchFamily="2" charset="-79"/>
              <a:sym typeface="Rubik SemiBold"/>
            </a:endParaRPr>
          </a:p>
        </p:txBody>
      </p:sp>
      <p:sp>
        <p:nvSpPr>
          <p:cNvPr id="8" name="Terminator 7">
            <a:extLst>
              <a:ext uri="{FF2B5EF4-FFF2-40B4-BE49-F238E27FC236}">
                <a16:creationId xmlns:a16="http://schemas.microsoft.com/office/drawing/2014/main" id="{F7245FFF-5115-1430-25C0-1305D491C8FB}"/>
              </a:ext>
            </a:extLst>
          </p:cNvPr>
          <p:cNvSpPr/>
          <p:nvPr/>
        </p:nvSpPr>
        <p:spPr>
          <a:xfrm>
            <a:off x="8498169" y="1397142"/>
            <a:ext cx="1003285" cy="333617"/>
          </a:xfrm>
          <a:prstGeom prst="flowChartTerminator">
            <a:avLst/>
          </a:prstGeom>
          <a:solidFill>
            <a:srgbClr val="1DD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Graphik Semibold" panose="020B0503030202060203" pitchFamily="34" charset="77"/>
              </a:rPr>
              <a:t>IMPACTS</a:t>
            </a:r>
            <a:endParaRPr lang="en-TH" sz="1200" b="1" dirty="0">
              <a:latin typeface="Graphik Semibold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977142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B074FB-A531-0E46-E262-1CAB3F11B656}"/>
              </a:ext>
            </a:extLst>
          </p:cNvPr>
          <p:cNvSpPr/>
          <p:nvPr/>
        </p:nvSpPr>
        <p:spPr>
          <a:xfrm>
            <a:off x="1171723" y="1800808"/>
            <a:ext cx="4092498" cy="338465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900" dirty="0">
                <a:solidFill>
                  <a:schemeClr val="bg1">
                    <a:lumMod val="50000"/>
                  </a:schemeClr>
                </a:solidFill>
                <a:latin typeface="Graphik Regular" panose="020B0503030202060203" pitchFamily="34" charset="77"/>
              </a:rPr>
              <a:t>[Add Screenshot]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3430CD-3E1B-9FA1-63DA-A6593ADFBE24}"/>
              </a:ext>
            </a:extLst>
          </p:cNvPr>
          <p:cNvSpPr/>
          <p:nvPr/>
        </p:nvSpPr>
        <p:spPr>
          <a:xfrm>
            <a:off x="6980573" y="1800808"/>
            <a:ext cx="4092498" cy="338465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900" dirty="0">
                <a:solidFill>
                  <a:schemeClr val="bg1">
                    <a:lumMod val="50000"/>
                  </a:schemeClr>
                </a:solidFill>
                <a:latin typeface="Graphik Regular" panose="020B0503030202060203" pitchFamily="34" charset="77"/>
              </a:rPr>
              <a:t>[Add Screenshot]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8FCFF-4116-474D-2744-E91A5155FC80}"/>
              </a:ext>
            </a:extLst>
          </p:cNvPr>
          <p:cNvSpPr/>
          <p:nvPr/>
        </p:nvSpPr>
        <p:spPr>
          <a:xfrm>
            <a:off x="1171723" y="5324355"/>
            <a:ext cx="4092498" cy="1214000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900" dirty="0">
                <a:solidFill>
                  <a:schemeClr val="bg1">
                    <a:lumMod val="50000"/>
                  </a:schemeClr>
                </a:solidFill>
                <a:latin typeface="Graphik Regular" panose="020B0503030202060203" pitchFamily="34" charset="77"/>
              </a:rPr>
              <a:t>[Add Description]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8EAC3-E764-014B-AB9C-EF4CC36D82CF}"/>
              </a:ext>
            </a:extLst>
          </p:cNvPr>
          <p:cNvSpPr/>
          <p:nvPr/>
        </p:nvSpPr>
        <p:spPr>
          <a:xfrm>
            <a:off x="6980573" y="5324355"/>
            <a:ext cx="4092498" cy="1214000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900" dirty="0">
                <a:solidFill>
                  <a:schemeClr val="bg1">
                    <a:lumMod val="50000"/>
                  </a:schemeClr>
                </a:solidFill>
                <a:latin typeface="Graphik Regular" panose="020B0503030202060203" pitchFamily="34" charset="77"/>
              </a:rPr>
              <a:t>[Add Description]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DE23BF-061E-7724-7402-B10B09DC77CD}"/>
              </a:ext>
            </a:extLst>
          </p:cNvPr>
          <p:cNvCxnSpPr/>
          <p:nvPr/>
        </p:nvCxnSpPr>
        <p:spPr>
          <a:xfrm>
            <a:off x="6096000" y="1064871"/>
            <a:ext cx="0" cy="5257686"/>
          </a:xfrm>
          <a:prstGeom prst="line">
            <a:avLst/>
          </a:prstGeom>
          <a:ln w="9525" cap="flat" cmpd="sng" algn="ctr">
            <a:solidFill>
              <a:srgbClr val="1DD9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40">
            <a:extLst>
              <a:ext uri="{FF2B5EF4-FFF2-40B4-BE49-F238E27FC236}">
                <a16:creationId xmlns:a16="http://schemas.microsoft.com/office/drawing/2014/main" id="{AA8BC9BA-1411-D319-71F7-A1B95A92927F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en-US">
                <a:solidFill>
                  <a:schemeClr val="tx1"/>
                </a:solidFill>
                <a:latin typeface="Graphik Regular" panose="020B0503030202060203" pitchFamily="34" charset="77"/>
              </a:rPr>
              <a:t>WHAT CHANGES?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0BA28A-BA08-0689-2797-25D6831B7EFC}"/>
              </a:ext>
            </a:extLst>
          </p:cNvPr>
          <p:cNvSpPr txBox="1"/>
          <p:nvPr/>
        </p:nvSpPr>
        <p:spPr>
          <a:xfrm>
            <a:off x="452967" y="807279"/>
            <a:ext cx="11504676" cy="3336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222627"/>
                </a:solidFill>
                <a:latin typeface="Graphik Regular" panose="020B0503030202060203" pitchFamily="34" charset="77"/>
                <a:cs typeface="Rubik SemiBold" pitchFamily="2" charset="-79"/>
                <a:sym typeface="Rubik SemiBold"/>
              </a:rPr>
              <a:t>What is the key change(s)?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DD9A2"/>
              </a:solidFill>
              <a:effectLst/>
              <a:uLnTx/>
              <a:uFillTx/>
              <a:latin typeface="Graphik Regular" panose="020B0503030202060203" pitchFamily="34" charset="77"/>
              <a:cs typeface="Rubik SemiBold" pitchFamily="2" charset="-79"/>
              <a:sym typeface="Rubik SemiBold"/>
            </a:endParaRPr>
          </a:p>
        </p:txBody>
      </p:sp>
      <p:sp>
        <p:nvSpPr>
          <p:cNvPr id="14" name="Terminator 13">
            <a:extLst>
              <a:ext uri="{FF2B5EF4-FFF2-40B4-BE49-F238E27FC236}">
                <a16:creationId xmlns:a16="http://schemas.microsoft.com/office/drawing/2014/main" id="{9A7128C5-BD2D-C183-0FE8-692C6F19C5AE}"/>
              </a:ext>
            </a:extLst>
          </p:cNvPr>
          <p:cNvSpPr/>
          <p:nvPr/>
        </p:nvSpPr>
        <p:spPr>
          <a:xfrm>
            <a:off x="2844638" y="1397143"/>
            <a:ext cx="1003285" cy="333617"/>
          </a:xfrm>
          <a:prstGeom prst="flowChartTerminator">
            <a:avLst/>
          </a:prstGeom>
          <a:solidFill>
            <a:srgbClr val="1DD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sz="1200" b="1" dirty="0">
                <a:latin typeface="Graphik Semibold" panose="020B0503030202060203" pitchFamily="34" charset="77"/>
              </a:rPr>
              <a:t>Current</a:t>
            </a:r>
          </a:p>
        </p:txBody>
      </p:sp>
      <p:sp>
        <p:nvSpPr>
          <p:cNvPr id="15" name="Terminator 14">
            <a:extLst>
              <a:ext uri="{FF2B5EF4-FFF2-40B4-BE49-F238E27FC236}">
                <a16:creationId xmlns:a16="http://schemas.microsoft.com/office/drawing/2014/main" id="{BD7C05AE-3895-E584-130F-532D9B480DEF}"/>
              </a:ext>
            </a:extLst>
          </p:cNvPr>
          <p:cNvSpPr/>
          <p:nvPr/>
        </p:nvSpPr>
        <p:spPr>
          <a:xfrm>
            <a:off x="8498169" y="1397142"/>
            <a:ext cx="1003285" cy="333617"/>
          </a:xfrm>
          <a:prstGeom prst="flowChartTerminator">
            <a:avLst/>
          </a:prstGeom>
          <a:solidFill>
            <a:srgbClr val="1DD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Graphik Semibold" panose="020B0503030202060203" pitchFamily="34" charset="77"/>
              </a:rPr>
              <a:t>New</a:t>
            </a:r>
            <a:endParaRPr lang="en-TH" sz="1200" b="1" dirty="0">
              <a:latin typeface="Graphik Semibold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589863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7" name="Rectangle 7266">
            <a:extLst>
              <a:ext uri="{FF2B5EF4-FFF2-40B4-BE49-F238E27FC236}">
                <a16:creationId xmlns:a16="http://schemas.microsoft.com/office/drawing/2014/main" id="{19E5E716-A138-D628-F2F3-806418AE882F}"/>
              </a:ext>
            </a:extLst>
          </p:cNvPr>
          <p:cNvSpPr/>
          <p:nvPr/>
        </p:nvSpPr>
        <p:spPr>
          <a:xfrm>
            <a:off x="0" y="3336654"/>
            <a:ext cx="6096000" cy="325277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5C82A9-E880-A472-57CB-9B72A15D4896}"/>
              </a:ext>
            </a:extLst>
          </p:cNvPr>
          <p:cNvGrpSpPr/>
          <p:nvPr/>
        </p:nvGrpSpPr>
        <p:grpSpPr>
          <a:xfrm>
            <a:off x="-1592983" y="0"/>
            <a:ext cx="1460764" cy="5860182"/>
            <a:chOff x="-1592983" y="0"/>
            <a:chExt cx="1460764" cy="586018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0522A8A-F886-0220-A9BF-BECF8AC12BB8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2060CCD-A22C-F1E1-5693-D9A23D95E4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53D566C-EFF0-5E83-B5E5-4901BE9562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580BE0-022B-D9C4-715D-ADD5A9979D72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A6308B-F226-3EA5-3CB2-E5548C628FB1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Rubik SemiBold"/>
                <a:ea typeface="+mn-ea"/>
                <a:cs typeface="+mn-cs"/>
                <a:sym typeface="Rubik SemiBold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5FC126-E16D-6939-2934-9B1368F263AE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9B93C7-1D8D-251C-E073-F1514D60F629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8DA892C-D2FF-4900-5234-7A295259CE11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DE6355-3071-5396-3BFC-65ED2B9C27B8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222627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sp>
        <p:nvSpPr>
          <p:cNvPr id="36" name="Google Shape;10960;p154">
            <a:extLst>
              <a:ext uri="{FF2B5EF4-FFF2-40B4-BE49-F238E27FC236}">
                <a16:creationId xmlns:a16="http://schemas.microsoft.com/office/drawing/2014/main" id="{F2E1AF68-40AE-C924-21E4-30AD4B21BD25}"/>
              </a:ext>
            </a:extLst>
          </p:cNvPr>
          <p:cNvSpPr txBox="1"/>
          <p:nvPr/>
        </p:nvSpPr>
        <p:spPr>
          <a:xfrm>
            <a:off x="403210" y="2420082"/>
            <a:ext cx="1332589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90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37" name="Google Shape;10961;p154">
            <a:extLst>
              <a:ext uri="{FF2B5EF4-FFF2-40B4-BE49-F238E27FC236}">
                <a16:creationId xmlns:a16="http://schemas.microsoft.com/office/drawing/2014/main" id="{4A8848D0-D9C2-1651-2FD1-AD619FB8C21B}"/>
              </a:ext>
            </a:extLst>
          </p:cNvPr>
          <p:cNvSpPr/>
          <p:nvPr/>
        </p:nvSpPr>
        <p:spPr>
          <a:xfrm>
            <a:off x="409434" y="2092570"/>
            <a:ext cx="129816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Lorem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ipsom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48" name="Google Shape;10962;p154">
            <a:extLst>
              <a:ext uri="{FF2B5EF4-FFF2-40B4-BE49-F238E27FC236}">
                <a16:creationId xmlns:a16="http://schemas.microsoft.com/office/drawing/2014/main" id="{D20FE3BE-E087-2F59-5470-6F4FD9C1CEB0}"/>
              </a:ext>
            </a:extLst>
          </p:cNvPr>
          <p:cNvSpPr txBox="1"/>
          <p:nvPr/>
        </p:nvSpPr>
        <p:spPr>
          <a:xfrm>
            <a:off x="2117076" y="2420082"/>
            <a:ext cx="1346091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90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49" name="Google Shape;10963;p154">
            <a:extLst>
              <a:ext uri="{FF2B5EF4-FFF2-40B4-BE49-F238E27FC236}">
                <a16:creationId xmlns:a16="http://schemas.microsoft.com/office/drawing/2014/main" id="{27BEA8E5-A755-9F27-50A8-43655B204A57}"/>
              </a:ext>
            </a:extLst>
          </p:cNvPr>
          <p:cNvSpPr txBox="1"/>
          <p:nvPr/>
        </p:nvSpPr>
        <p:spPr>
          <a:xfrm>
            <a:off x="3812563" y="2420082"/>
            <a:ext cx="1498954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51" name="Google Shape;10964;p154">
            <a:extLst>
              <a:ext uri="{FF2B5EF4-FFF2-40B4-BE49-F238E27FC236}">
                <a16:creationId xmlns:a16="http://schemas.microsoft.com/office/drawing/2014/main" id="{6D9B6423-9D07-CCDD-4ADC-0D5411EED919}"/>
              </a:ext>
            </a:extLst>
          </p:cNvPr>
          <p:cNvSpPr/>
          <p:nvPr/>
        </p:nvSpPr>
        <p:spPr>
          <a:xfrm>
            <a:off x="3812563" y="2076508"/>
            <a:ext cx="90731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52" name="Google Shape;10965;p154">
            <a:extLst>
              <a:ext uri="{FF2B5EF4-FFF2-40B4-BE49-F238E27FC236}">
                <a16:creationId xmlns:a16="http://schemas.microsoft.com/office/drawing/2014/main" id="{294FADB1-D85D-D53F-B245-8A179733E29D}"/>
              </a:ext>
            </a:extLst>
          </p:cNvPr>
          <p:cNvSpPr txBox="1"/>
          <p:nvPr/>
        </p:nvSpPr>
        <p:spPr>
          <a:xfrm>
            <a:off x="5491842" y="2420082"/>
            <a:ext cx="1402143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53" name="Google Shape;10966;p154">
            <a:extLst>
              <a:ext uri="{FF2B5EF4-FFF2-40B4-BE49-F238E27FC236}">
                <a16:creationId xmlns:a16="http://schemas.microsoft.com/office/drawing/2014/main" id="{76316F9F-071C-3C57-D5FF-6EA189493D18}"/>
              </a:ext>
            </a:extLst>
          </p:cNvPr>
          <p:cNvSpPr/>
          <p:nvPr/>
        </p:nvSpPr>
        <p:spPr>
          <a:xfrm>
            <a:off x="5491842" y="2076508"/>
            <a:ext cx="165427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55" name="Google Shape;10967;p154">
            <a:extLst>
              <a:ext uri="{FF2B5EF4-FFF2-40B4-BE49-F238E27FC236}">
                <a16:creationId xmlns:a16="http://schemas.microsoft.com/office/drawing/2014/main" id="{A6F9D4F0-BDD7-560D-4CB4-BB79D49B908A}"/>
              </a:ext>
            </a:extLst>
          </p:cNvPr>
          <p:cNvSpPr txBox="1"/>
          <p:nvPr/>
        </p:nvSpPr>
        <p:spPr>
          <a:xfrm>
            <a:off x="7112470" y="2420082"/>
            <a:ext cx="1332589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56" name="Google Shape;10968;p154">
            <a:extLst>
              <a:ext uri="{FF2B5EF4-FFF2-40B4-BE49-F238E27FC236}">
                <a16:creationId xmlns:a16="http://schemas.microsoft.com/office/drawing/2014/main" id="{7E57AFF8-96A5-12DB-C985-E55F57DDE8BE}"/>
              </a:ext>
            </a:extLst>
          </p:cNvPr>
          <p:cNvSpPr/>
          <p:nvPr/>
        </p:nvSpPr>
        <p:spPr>
          <a:xfrm>
            <a:off x="7112470" y="2076508"/>
            <a:ext cx="145122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57" name="Google Shape;10969;p154">
            <a:extLst>
              <a:ext uri="{FF2B5EF4-FFF2-40B4-BE49-F238E27FC236}">
                <a16:creationId xmlns:a16="http://schemas.microsoft.com/office/drawing/2014/main" id="{BEBE9E58-280B-F79C-E1B8-541AFA136538}"/>
              </a:ext>
            </a:extLst>
          </p:cNvPr>
          <p:cNvSpPr txBox="1"/>
          <p:nvPr/>
        </p:nvSpPr>
        <p:spPr>
          <a:xfrm>
            <a:off x="8742335" y="2420082"/>
            <a:ext cx="1332589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58" name="Google Shape;10970;p154">
            <a:extLst>
              <a:ext uri="{FF2B5EF4-FFF2-40B4-BE49-F238E27FC236}">
                <a16:creationId xmlns:a16="http://schemas.microsoft.com/office/drawing/2014/main" id="{AE3180BF-900A-923C-4DBA-3CDBD212E9D5}"/>
              </a:ext>
            </a:extLst>
          </p:cNvPr>
          <p:cNvSpPr/>
          <p:nvPr/>
        </p:nvSpPr>
        <p:spPr>
          <a:xfrm>
            <a:off x="8737754" y="2076508"/>
            <a:ext cx="119518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59" name="Google Shape;10971;p154">
            <a:extLst>
              <a:ext uri="{FF2B5EF4-FFF2-40B4-BE49-F238E27FC236}">
                <a16:creationId xmlns:a16="http://schemas.microsoft.com/office/drawing/2014/main" id="{077511DB-0F55-769C-1F7A-BA8EF05DB361}"/>
              </a:ext>
            </a:extLst>
          </p:cNvPr>
          <p:cNvSpPr txBox="1"/>
          <p:nvPr/>
        </p:nvSpPr>
        <p:spPr>
          <a:xfrm>
            <a:off x="10464903" y="2420082"/>
            <a:ext cx="1346097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60" name="Google Shape;10972;p154">
            <a:extLst>
              <a:ext uri="{FF2B5EF4-FFF2-40B4-BE49-F238E27FC236}">
                <a16:creationId xmlns:a16="http://schemas.microsoft.com/office/drawing/2014/main" id="{0F72E234-AA41-E101-232C-7E94A5756240}"/>
              </a:ext>
            </a:extLst>
          </p:cNvPr>
          <p:cNvSpPr/>
          <p:nvPr/>
        </p:nvSpPr>
        <p:spPr>
          <a:xfrm>
            <a:off x="10464904" y="2076508"/>
            <a:ext cx="13556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61" name="Google Shape;10975;p154">
            <a:extLst>
              <a:ext uri="{FF2B5EF4-FFF2-40B4-BE49-F238E27FC236}">
                <a16:creationId xmlns:a16="http://schemas.microsoft.com/office/drawing/2014/main" id="{723D6295-8B7C-27D7-5E6C-2BE92B08324E}"/>
              </a:ext>
            </a:extLst>
          </p:cNvPr>
          <p:cNvSpPr/>
          <p:nvPr/>
        </p:nvSpPr>
        <p:spPr>
          <a:xfrm>
            <a:off x="2117076" y="2092570"/>
            <a:ext cx="116521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cxnSp>
        <p:nvCxnSpPr>
          <p:cNvPr id="62" name="Google Shape;10980;p154">
            <a:extLst>
              <a:ext uri="{FF2B5EF4-FFF2-40B4-BE49-F238E27FC236}">
                <a16:creationId xmlns:a16="http://schemas.microsoft.com/office/drawing/2014/main" id="{75953301-6352-C1CB-2D24-EB5AEB68DA90}"/>
              </a:ext>
            </a:extLst>
          </p:cNvPr>
          <p:cNvCxnSpPr/>
          <p:nvPr/>
        </p:nvCxnSpPr>
        <p:spPr>
          <a:xfrm>
            <a:off x="499759" y="1611608"/>
            <a:ext cx="10149840" cy="0"/>
          </a:xfrm>
          <a:prstGeom prst="straightConnector1">
            <a:avLst/>
          </a:prstGeom>
          <a:noFill/>
          <a:ln w="12700" cap="rnd" cmpd="sng">
            <a:solidFill>
              <a:srgbClr val="21CE9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3" name="Google Shape;10981;p154">
            <a:extLst>
              <a:ext uri="{FF2B5EF4-FFF2-40B4-BE49-F238E27FC236}">
                <a16:creationId xmlns:a16="http://schemas.microsoft.com/office/drawing/2014/main" id="{E11F9A42-4AA7-074D-EB9F-85BA71ECCAA3}"/>
              </a:ext>
            </a:extLst>
          </p:cNvPr>
          <p:cNvSpPr/>
          <p:nvPr/>
        </p:nvSpPr>
        <p:spPr>
          <a:xfrm>
            <a:off x="381001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2" name="Google Shape;10982;p154">
            <a:extLst>
              <a:ext uri="{FF2B5EF4-FFF2-40B4-BE49-F238E27FC236}">
                <a16:creationId xmlns:a16="http://schemas.microsoft.com/office/drawing/2014/main" id="{6F4EA922-418A-CD7A-34B8-47A2C69E31BD}"/>
              </a:ext>
            </a:extLst>
          </p:cNvPr>
          <p:cNvSpPr/>
          <p:nvPr/>
        </p:nvSpPr>
        <p:spPr>
          <a:xfrm>
            <a:off x="2126662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8" name="Google Shape;10983;p154">
            <a:extLst>
              <a:ext uri="{FF2B5EF4-FFF2-40B4-BE49-F238E27FC236}">
                <a16:creationId xmlns:a16="http://schemas.microsoft.com/office/drawing/2014/main" id="{AECBD453-7AFF-80E8-9673-3754FD0AC96C}"/>
              </a:ext>
            </a:extLst>
          </p:cNvPr>
          <p:cNvSpPr/>
          <p:nvPr/>
        </p:nvSpPr>
        <p:spPr>
          <a:xfrm>
            <a:off x="5492950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9" name="Google Shape;10984;p154">
            <a:extLst>
              <a:ext uri="{FF2B5EF4-FFF2-40B4-BE49-F238E27FC236}">
                <a16:creationId xmlns:a16="http://schemas.microsoft.com/office/drawing/2014/main" id="{E48F4A36-68A9-189A-7A4B-2B5CA19D9762}"/>
              </a:ext>
            </a:extLst>
          </p:cNvPr>
          <p:cNvSpPr/>
          <p:nvPr/>
        </p:nvSpPr>
        <p:spPr>
          <a:xfrm>
            <a:off x="7080412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0" name="Google Shape;10985;p154">
            <a:extLst>
              <a:ext uri="{FF2B5EF4-FFF2-40B4-BE49-F238E27FC236}">
                <a16:creationId xmlns:a16="http://schemas.microsoft.com/office/drawing/2014/main" id="{4257A9C4-F401-6F24-ACC8-A839B38C309A}"/>
              </a:ext>
            </a:extLst>
          </p:cNvPr>
          <p:cNvSpPr/>
          <p:nvPr/>
        </p:nvSpPr>
        <p:spPr>
          <a:xfrm>
            <a:off x="3809806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1" name="Google Shape;10986;p154">
            <a:extLst>
              <a:ext uri="{FF2B5EF4-FFF2-40B4-BE49-F238E27FC236}">
                <a16:creationId xmlns:a16="http://schemas.microsoft.com/office/drawing/2014/main" id="{E9AC2A65-9761-57F0-0572-B62E05FAC209}"/>
              </a:ext>
            </a:extLst>
          </p:cNvPr>
          <p:cNvSpPr/>
          <p:nvPr/>
        </p:nvSpPr>
        <p:spPr>
          <a:xfrm>
            <a:off x="8741689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2" name="Google Shape;10987;p154">
            <a:extLst>
              <a:ext uri="{FF2B5EF4-FFF2-40B4-BE49-F238E27FC236}">
                <a16:creationId xmlns:a16="http://schemas.microsoft.com/office/drawing/2014/main" id="{12B1815E-EA81-CBBB-A97E-FD9BAFC707D0}"/>
              </a:ext>
            </a:extLst>
          </p:cNvPr>
          <p:cNvSpPr/>
          <p:nvPr/>
        </p:nvSpPr>
        <p:spPr>
          <a:xfrm>
            <a:off x="10435337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3" name="Google Shape;10960;p154">
            <a:extLst>
              <a:ext uri="{FF2B5EF4-FFF2-40B4-BE49-F238E27FC236}">
                <a16:creationId xmlns:a16="http://schemas.microsoft.com/office/drawing/2014/main" id="{B948EA3D-E008-EC69-73E3-46CBE25B97BA}"/>
              </a:ext>
            </a:extLst>
          </p:cNvPr>
          <p:cNvSpPr txBox="1"/>
          <p:nvPr/>
        </p:nvSpPr>
        <p:spPr>
          <a:xfrm>
            <a:off x="403210" y="4666612"/>
            <a:ext cx="1332589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90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7244" name="Google Shape;10961;p154">
            <a:extLst>
              <a:ext uri="{FF2B5EF4-FFF2-40B4-BE49-F238E27FC236}">
                <a16:creationId xmlns:a16="http://schemas.microsoft.com/office/drawing/2014/main" id="{C89A16AF-023F-C026-6C19-E39E0426F1FF}"/>
              </a:ext>
            </a:extLst>
          </p:cNvPr>
          <p:cNvSpPr/>
          <p:nvPr/>
        </p:nvSpPr>
        <p:spPr>
          <a:xfrm>
            <a:off x="409434" y="4285738"/>
            <a:ext cx="129816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7245" name="Google Shape;10962;p154">
            <a:extLst>
              <a:ext uri="{FF2B5EF4-FFF2-40B4-BE49-F238E27FC236}">
                <a16:creationId xmlns:a16="http://schemas.microsoft.com/office/drawing/2014/main" id="{D06D645D-7D1F-969E-0C13-273B8A5CAA41}"/>
              </a:ext>
            </a:extLst>
          </p:cNvPr>
          <p:cNvSpPr txBox="1"/>
          <p:nvPr/>
        </p:nvSpPr>
        <p:spPr>
          <a:xfrm>
            <a:off x="2117076" y="4666612"/>
            <a:ext cx="1346091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90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7246" name="Google Shape;10963;p154">
            <a:extLst>
              <a:ext uri="{FF2B5EF4-FFF2-40B4-BE49-F238E27FC236}">
                <a16:creationId xmlns:a16="http://schemas.microsoft.com/office/drawing/2014/main" id="{AFEA26BB-FC76-9899-ADD3-784B12556CE2}"/>
              </a:ext>
            </a:extLst>
          </p:cNvPr>
          <p:cNvSpPr txBox="1"/>
          <p:nvPr/>
        </p:nvSpPr>
        <p:spPr>
          <a:xfrm>
            <a:off x="3812563" y="4666612"/>
            <a:ext cx="1498954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7248" name="Google Shape;10964;p154">
            <a:extLst>
              <a:ext uri="{FF2B5EF4-FFF2-40B4-BE49-F238E27FC236}">
                <a16:creationId xmlns:a16="http://schemas.microsoft.com/office/drawing/2014/main" id="{8F601429-F531-7652-1F5A-A17F2C15C66C}"/>
              </a:ext>
            </a:extLst>
          </p:cNvPr>
          <p:cNvSpPr/>
          <p:nvPr/>
        </p:nvSpPr>
        <p:spPr>
          <a:xfrm>
            <a:off x="3812563" y="4323038"/>
            <a:ext cx="90731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7257" name="Google Shape;10975;p154">
            <a:extLst>
              <a:ext uri="{FF2B5EF4-FFF2-40B4-BE49-F238E27FC236}">
                <a16:creationId xmlns:a16="http://schemas.microsoft.com/office/drawing/2014/main" id="{F193D560-3D92-FEBB-9091-B4C06329A752}"/>
              </a:ext>
            </a:extLst>
          </p:cNvPr>
          <p:cNvSpPr/>
          <p:nvPr/>
        </p:nvSpPr>
        <p:spPr>
          <a:xfrm>
            <a:off x="2117076" y="4339100"/>
            <a:ext cx="116521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cxnSp>
        <p:nvCxnSpPr>
          <p:cNvPr id="7258" name="Google Shape;10980;p154">
            <a:extLst>
              <a:ext uri="{FF2B5EF4-FFF2-40B4-BE49-F238E27FC236}">
                <a16:creationId xmlns:a16="http://schemas.microsoft.com/office/drawing/2014/main" id="{62FA7AFF-79E2-E0D2-B951-C85FA027C418}"/>
              </a:ext>
            </a:extLst>
          </p:cNvPr>
          <p:cNvCxnSpPr>
            <a:cxnSpLocks/>
          </p:cNvCxnSpPr>
          <p:nvPr/>
        </p:nvCxnSpPr>
        <p:spPr>
          <a:xfrm>
            <a:off x="499759" y="3858138"/>
            <a:ext cx="4992083" cy="0"/>
          </a:xfrm>
          <a:prstGeom prst="straightConnector1">
            <a:avLst/>
          </a:prstGeom>
          <a:noFill/>
          <a:ln w="12700" cap="rnd" cmpd="sng">
            <a:solidFill>
              <a:srgbClr val="21CE9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259" name="Google Shape;10981;p154">
            <a:extLst>
              <a:ext uri="{FF2B5EF4-FFF2-40B4-BE49-F238E27FC236}">
                <a16:creationId xmlns:a16="http://schemas.microsoft.com/office/drawing/2014/main" id="{BE2A4232-2F92-0F53-20C8-A70807E7351F}"/>
              </a:ext>
            </a:extLst>
          </p:cNvPr>
          <p:cNvSpPr/>
          <p:nvPr/>
        </p:nvSpPr>
        <p:spPr>
          <a:xfrm>
            <a:off x="381001" y="373708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0" name="Google Shape;10982;p154">
            <a:extLst>
              <a:ext uri="{FF2B5EF4-FFF2-40B4-BE49-F238E27FC236}">
                <a16:creationId xmlns:a16="http://schemas.microsoft.com/office/drawing/2014/main" id="{515B8D0F-04EB-03B8-1898-7BD39CB3F68E}"/>
              </a:ext>
            </a:extLst>
          </p:cNvPr>
          <p:cNvSpPr/>
          <p:nvPr/>
        </p:nvSpPr>
        <p:spPr>
          <a:xfrm>
            <a:off x="2126662" y="373708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3" name="Google Shape;10985;p154">
            <a:extLst>
              <a:ext uri="{FF2B5EF4-FFF2-40B4-BE49-F238E27FC236}">
                <a16:creationId xmlns:a16="http://schemas.microsoft.com/office/drawing/2014/main" id="{7E9C3AD4-6C3D-3EE0-6D3C-F4E068E0CFB8}"/>
              </a:ext>
            </a:extLst>
          </p:cNvPr>
          <p:cNvSpPr/>
          <p:nvPr/>
        </p:nvSpPr>
        <p:spPr>
          <a:xfrm>
            <a:off x="3809806" y="373708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9" name="Google Shape;10961;p154">
            <a:extLst>
              <a:ext uri="{FF2B5EF4-FFF2-40B4-BE49-F238E27FC236}">
                <a16:creationId xmlns:a16="http://schemas.microsoft.com/office/drawing/2014/main" id="{52E7E6CA-16CA-32E1-0764-8C0DD22822CF}"/>
              </a:ext>
            </a:extLst>
          </p:cNvPr>
          <p:cNvSpPr/>
          <p:nvPr/>
        </p:nvSpPr>
        <p:spPr>
          <a:xfrm>
            <a:off x="401630" y="3445922"/>
            <a:ext cx="129816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7270" name="Google Shape;10961;p154">
            <a:extLst>
              <a:ext uri="{FF2B5EF4-FFF2-40B4-BE49-F238E27FC236}">
                <a16:creationId xmlns:a16="http://schemas.microsoft.com/office/drawing/2014/main" id="{167A401B-5C4F-D620-D054-16F02FA23A7B}"/>
              </a:ext>
            </a:extLst>
          </p:cNvPr>
          <p:cNvSpPr/>
          <p:nvPr/>
        </p:nvSpPr>
        <p:spPr>
          <a:xfrm>
            <a:off x="401630" y="1173924"/>
            <a:ext cx="129816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2" name="Title 40">
            <a:extLst>
              <a:ext uri="{FF2B5EF4-FFF2-40B4-BE49-F238E27FC236}">
                <a16:creationId xmlns:a16="http://schemas.microsoft.com/office/drawing/2014/main" id="{BFB85698-1863-E086-137F-27F4DE74AE1D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en-US">
                <a:solidFill>
                  <a:schemeClr val="tx1"/>
                </a:solidFill>
                <a:latin typeface="Graphik Regular" panose="020B0503030202060203" pitchFamily="34" charset="77"/>
              </a:rPr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323878734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CAF97A4-50F5-5475-4622-86289E446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451526"/>
              </p:ext>
            </p:extLst>
          </p:nvPr>
        </p:nvGraphicFramePr>
        <p:xfrm>
          <a:off x="785099" y="1488963"/>
          <a:ext cx="10850310" cy="3238448"/>
        </p:xfrm>
        <a:graphic>
          <a:graphicData uri="http://schemas.openxmlformats.org/drawingml/2006/table">
            <a:tbl>
              <a:tblPr/>
              <a:tblGrid>
                <a:gridCol w="656839">
                  <a:extLst>
                    <a:ext uri="{9D8B030D-6E8A-4147-A177-3AD203B41FA5}">
                      <a16:colId xmlns:a16="http://schemas.microsoft.com/office/drawing/2014/main" val="244344365"/>
                    </a:ext>
                  </a:extLst>
                </a:gridCol>
                <a:gridCol w="4685439">
                  <a:extLst>
                    <a:ext uri="{9D8B030D-6E8A-4147-A177-3AD203B41FA5}">
                      <a16:colId xmlns:a16="http://schemas.microsoft.com/office/drawing/2014/main" val="2400362986"/>
                    </a:ext>
                  </a:extLst>
                </a:gridCol>
                <a:gridCol w="5508032">
                  <a:extLst>
                    <a:ext uri="{9D8B030D-6E8A-4147-A177-3AD203B41FA5}">
                      <a16:colId xmlns:a16="http://schemas.microsoft.com/office/drawing/2014/main" val="1041596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Graphik Regular" panose="020B0503030202060203" pitchFamily="34" charset="77"/>
                          <a:cs typeface="Cordia New"/>
                        </a:rPr>
                        <a:t>No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Graphik Regular" panose="020B0503030202060203" pitchFamily="34" charset="77"/>
                        <a:cs typeface="Cordia New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Graphik Regular" panose="020B0503030202060203" pitchFamily="34" charset="77"/>
                          <a:cs typeface="Cordia New"/>
                        </a:rPr>
                        <a:t>Question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Graphik Regular" panose="020B0503030202060203" pitchFamily="34" charset="77"/>
                        <a:cs typeface="Cordia New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000" b="1" dirty="0">
                          <a:solidFill>
                            <a:schemeClr val="bg1"/>
                          </a:solidFill>
                          <a:latin typeface="Graphik Regular" panose="020B0503030202060203" pitchFamily="34" charset="77"/>
                          <a:cs typeface="Cordia New"/>
                        </a:rPr>
                        <a:t>Answer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13366"/>
                  </a:ext>
                </a:extLst>
              </a:tr>
              <a:tr h="508073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1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accent3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[ADD QUESTION]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accent3"/>
                          </a:solidFill>
                          <a:latin typeface="Graphik Regular" panose="020B0503030202060203" pitchFamily="34" charset="77"/>
                          <a:cs typeface="Cordia New"/>
                        </a:rPr>
                        <a:t>[ADD ANSWER]</a:t>
                      </a:r>
                      <a:endParaRPr lang="th-TH" sz="900" dirty="0">
                        <a:solidFill>
                          <a:schemeClr val="accent3"/>
                        </a:solidFill>
                        <a:latin typeface="Graphik Regular" panose="020B0503030202060203" pitchFamily="34" charset="77"/>
                        <a:cs typeface="Cordia Ne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822280"/>
                  </a:ext>
                </a:extLst>
              </a:tr>
              <a:tr h="378983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2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900" dirty="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th-TH" sz="900" b="0" i="0" u="none" strike="noStrike" noProof="0" dirty="0">
                        <a:solidFill>
                          <a:srgbClr val="050505"/>
                        </a:solidFill>
                        <a:latin typeface="Graphik Regular" panose="020B0503030202060203" pitchFamily="34" charset="77"/>
                        <a:cs typeface="Cordia Ne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998216"/>
                  </a:ext>
                </a:extLst>
              </a:tr>
              <a:tr h="413104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3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900" dirty="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0" i="0" u="none" strike="noStrike" noProof="0">
                        <a:solidFill>
                          <a:srgbClr val="050505"/>
                        </a:solidFill>
                        <a:latin typeface="Graphik Regular" panose="020B050303020206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727568"/>
                  </a:ext>
                </a:extLst>
              </a:tr>
              <a:tr h="472194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4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th-TH" sz="900" dirty="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th-TH" sz="900">
                        <a:solidFill>
                          <a:schemeClr val="tx1"/>
                        </a:solidFill>
                        <a:latin typeface="Graphik Regular" panose="020B0503030202060203" pitchFamily="34" charset="77"/>
                        <a:cs typeface="Cord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922663"/>
                  </a:ext>
                </a:extLst>
              </a:tr>
              <a:tr h="40741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5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900" dirty="0">
                        <a:latin typeface="Graphik Regular" panose="020B0503030202060203" pitchFamily="34" charset="77"/>
                        <a:sym typeface="Rubik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900">
                        <a:latin typeface="Graphik Regular" panose="020B050303020206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996827"/>
                  </a:ext>
                </a:extLst>
              </a:tr>
              <a:tr h="40741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6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900">
                        <a:latin typeface="Graphik Regular" panose="020B0503030202060203" pitchFamily="34" charset="77"/>
                        <a:sym typeface="Rubik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900" dirty="0">
                        <a:latin typeface="Graphik Regular" panose="020B050303020206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380073"/>
                  </a:ext>
                </a:extLst>
              </a:tr>
              <a:tr h="40741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7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 panose="020B0304020202020204" pitchFamily="34" charset="-34"/>
                        <a:sym typeface="Rubik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900" dirty="0">
                        <a:solidFill>
                          <a:schemeClr val="tx1"/>
                        </a:solidFill>
                        <a:latin typeface="Graphik Regular" panose="020B0503030202060203" pitchFamily="34" charset="77"/>
                        <a:cs typeface="Cordia New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961255"/>
                  </a:ext>
                </a:extLst>
              </a:tr>
            </a:tbl>
          </a:graphicData>
        </a:graphic>
      </p:graphicFrame>
      <p:sp>
        <p:nvSpPr>
          <p:cNvPr id="2" name="Title 40">
            <a:extLst>
              <a:ext uri="{FF2B5EF4-FFF2-40B4-BE49-F238E27FC236}">
                <a16:creationId xmlns:a16="http://schemas.microsoft.com/office/drawing/2014/main" id="{B198B9EE-AAA2-4049-726F-AB8929B1808E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en-US">
                <a:solidFill>
                  <a:schemeClr val="tx1"/>
                </a:solidFill>
                <a:latin typeface="Graphik Regular" panose="020B0503030202060203" pitchFamily="34" charset="77"/>
              </a:rPr>
              <a:t>QUESTIONS AND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B17C3-FE10-4952-D4E6-8BA7CD80C0DD}"/>
              </a:ext>
            </a:extLst>
          </p:cNvPr>
          <p:cNvSpPr txBox="1"/>
          <p:nvPr/>
        </p:nvSpPr>
        <p:spPr>
          <a:xfrm>
            <a:off x="452967" y="807279"/>
            <a:ext cx="11504676" cy="3254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raphik Regular" panose="020B0503030202060203" pitchFamily="34" charset="77"/>
                <a:cs typeface="Graphik TH" panose="020B0003000202060203" pitchFamily="34" charset="-34"/>
                <a:sym typeface="Rubik SemiBold"/>
              </a:rPr>
              <a:t>Expected Question from End-users</a:t>
            </a:r>
          </a:p>
        </p:txBody>
      </p:sp>
    </p:spTree>
    <p:extLst>
      <p:ext uri="{BB962C8B-B14F-4D97-AF65-F5344CB8AC3E}">
        <p14:creationId xmlns:p14="http://schemas.microsoft.com/office/powerpoint/2010/main" val="120139492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069" y="2201859"/>
            <a:ext cx="6247862" cy="2103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6E550B-2B2E-285D-8C46-85548383E40B}"/>
              </a:ext>
            </a:extLst>
          </p:cNvPr>
          <p:cNvGrpSpPr/>
          <p:nvPr/>
        </p:nvGrpSpPr>
        <p:grpSpPr>
          <a:xfrm>
            <a:off x="-1592983" y="-18106"/>
            <a:ext cx="1460764" cy="5860182"/>
            <a:chOff x="-1592983" y="0"/>
            <a:chExt cx="1460764" cy="58601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239DFF0-E52D-9A11-BCA0-97FC874BEB83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9A20BF-9434-72A0-E826-DDB478DBB6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F9F76D3-71DD-4B89-71FC-C0E0EC29C7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C6F885-B839-520B-9E4F-E6EA1DA93DBD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97B70A-AF61-2ADB-7754-A9F248AB9A6E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lang="en-US" sz="8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E31854-1290-91BA-DACA-03C1A445D10A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D80C95-FFC4-BBBE-9782-7FD86EA641C3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813300-1D2B-E4D5-E36C-7E587779BA77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8F7CCA-52E0-C411-E9E2-1A183B2F3037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sp>
        <p:nvSpPr>
          <p:cNvPr id="15" name="Google Shape;4189;p17">
            <a:extLst>
              <a:ext uri="{FF2B5EF4-FFF2-40B4-BE49-F238E27FC236}">
                <a16:creationId xmlns:a16="http://schemas.microsoft.com/office/drawing/2014/main" id="{DF2D023B-3E65-52D8-C7E5-D905F5C1E1ED}"/>
              </a:ext>
            </a:extLst>
          </p:cNvPr>
          <p:cNvSpPr/>
          <p:nvPr/>
        </p:nvSpPr>
        <p:spPr>
          <a:xfrm>
            <a:off x="7436750" y="3503842"/>
            <a:ext cx="2022332" cy="859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Graphik Regular" panose="020B0503030202060203" pitchFamily="34" charset="77"/>
              <a:ea typeface="SimSun"/>
              <a:cs typeface="SimSun"/>
              <a:sym typeface="SimSun"/>
            </a:endParaRPr>
          </a:p>
        </p:txBody>
      </p:sp>
      <p:sp>
        <p:nvSpPr>
          <p:cNvPr id="16" name="Google Shape;4190;p17">
            <a:extLst>
              <a:ext uri="{FF2B5EF4-FFF2-40B4-BE49-F238E27FC236}">
                <a16:creationId xmlns:a16="http://schemas.microsoft.com/office/drawing/2014/main" id="{71A8A6D3-A04D-B7DD-26C0-25917CCB6735}"/>
              </a:ext>
            </a:extLst>
          </p:cNvPr>
          <p:cNvSpPr/>
          <p:nvPr/>
        </p:nvSpPr>
        <p:spPr>
          <a:xfrm>
            <a:off x="5084833" y="3503842"/>
            <a:ext cx="2022332" cy="859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Graphik Regular" panose="020B0503030202060203" pitchFamily="34" charset="77"/>
              <a:ea typeface="SimSun"/>
              <a:cs typeface="SimSun"/>
              <a:sym typeface="SimSun"/>
            </a:endParaRPr>
          </a:p>
        </p:txBody>
      </p:sp>
      <p:sp>
        <p:nvSpPr>
          <p:cNvPr id="17" name="Google Shape;4191;p17">
            <a:extLst>
              <a:ext uri="{FF2B5EF4-FFF2-40B4-BE49-F238E27FC236}">
                <a16:creationId xmlns:a16="http://schemas.microsoft.com/office/drawing/2014/main" id="{856FA4E6-46C9-28BA-4DEF-3AE292C0243E}"/>
              </a:ext>
            </a:extLst>
          </p:cNvPr>
          <p:cNvSpPr/>
          <p:nvPr/>
        </p:nvSpPr>
        <p:spPr>
          <a:xfrm>
            <a:off x="381000" y="3503842"/>
            <a:ext cx="2022332" cy="85984"/>
          </a:xfrm>
          <a:prstGeom prst="rect">
            <a:avLst/>
          </a:prstGeom>
          <a:solidFill>
            <a:srgbClr val="21CE99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Graphik Regular" panose="020B0503030202060203" pitchFamily="34" charset="77"/>
              <a:ea typeface="SimSun"/>
              <a:cs typeface="SimSun"/>
              <a:sym typeface="SimSun"/>
            </a:endParaRPr>
          </a:p>
        </p:txBody>
      </p:sp>
      <p:sp>
        <p:nvSpPr>
          <p:cNvPr id="18" name="Google Shape;4192;p17">
            <a:extLst>
              <a:ext uri="{FF2B5EF4-FFF2-40B4-BE49-F238E27FC236}">
                <a16:creationId xmlns:a16="http://schemas.microsoft.com/office/drawing/2014/main" id="{E830AB5C-952C-6DA5-0658-0369896415BF}"/>
              </a:ext>
            </a:extLst>
          </p:cNvPr>
          <p:cNvSpPr txBox="1"/>
          <p:nvPr/>
        </p:nvSpPr>
        <p:spPr>
          <a:xfrm>
            <a:off x="9788668" y="3665968"/>
            <a:ext cx="2628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raphik Regular" panose="020B0503030202060203" pitchFamily="34" charset="77"/>
                <a:ea typeface="Arial"/>
                <a:cs typeface="Arial"/>
                <a:sym typeface="Arial"/>
              </a:rPr>
              <a:t>5</a:t>
            </a:r>
            <a:endParaRPr sz="3200" b="0" i="0" u="none" strike="noStrike" cap="none">
              <a:solidFill>
                <a:srgbClr val="000000"/>
              </a:solidFill>
              <a:latin typeface="Graphik Regular" panose="020B050303020206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193;p17">
            <a:extLst>
              <a:ext uri="{FF2B5EF4-FFF2-40B4-BE49-F238E27FC236}">
                <a16:creationId xmlns:a16="http://schemas.microsoft.com/office/drawing/2014/main" id="{E6C41E58-5E30-BF42-9601-41EA3478F374}"/>
              </a:ext>
            </a:extLst>
          </p:cNvPr>
          <p:cNvSpPr txBox="1"/>
          <p:nvPr/>
        </p:nvSpPr>
        <p:spPr>
          <a:xfrm>
            <a:off x="7436750" y="3665968"/>
            <a:ext cx="28212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raphik Regular" panose="020B0503030202060203" pitchFamily="34" charset="77"/>
                <a:ea typeface="Arial"/>
                <a:cs typeface="Arial"/>
                <a:sym typeface="Arial"/>
              </a:rPr>
              <a:t>4</a:t>
            </a:r>
            <a:endParaRPr sz="3200" b="0" i="0" u="none" strike="noStrike" cap="none">
              <a:solidFill>
                <a:srgbClr val="000000"/>
              </a:solidFill>
              <a:latin typeface="Graphik Regular" panose="020B050303020206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194;p17">
            <a:extLst>
              <a:ext uri="{FF2B5EF4-FFF2-40B4-BE49-F238E27FC236}">
                <a16:creationId xmlns:a16="http://schemas.microsoft.com/office/drawing/2014/main" id="{5236B3F9-7B40-9FA6-7D87-E788B16A0BD6}"/>
              </a:ext>
            </a:extLst>
          </p:cNvPr>
          <p:cNvSpPr txBox="1"/>
          <p:nvPr/>
        </p:nvSpPr>
        <p:spPr>
          <a:xfrm>
            <a:off x="2732916" y="3665968"/>
            <a:ext cx="2564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raphik Regular" panose="020B0503030202060203" pitchFamily="34" charset="77"/>
                <a:ea typeface="Arial"/>
                <a:cs typeface="Arial"/>
                <a:sym typeface="Arial"/>
              </a:rPr>
              <a:t>2</a:t>
            </a:r>
            <a:endParaRPr sz="3200" b="0" i="0" u="none" strike="noStrike" cap="none">
              <a:solidFill>
                <a:srgbClr val="000000"/>
              </a:solidFill>
              <a:latin typeface="Graphik Regular" panose="020B050303020206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195;p17">
            <a:extLst>
              <a:ext uri="{FF2B5EF4-FFF2-40B4-BE49-F238E27FC236}">
                <a16:creationId xmlns:a16="http://schemas.microsoft.com/office/drawing/2014/main" id="{9FE39BCC-A0AB-F913-5DE4-8D4DEE4F86F3}"/>
              </a:ext>
            </a:extLst>
          </p:cNvPr>
          <p:cNvSpPr txBox="1"/>
          <p:nvPr/>
        </p:nvSpPr>
        <p:spPr>
          <a:xfrm>
            <a:off x="5084833" y="3665968"/>
            <a:ext cx="2709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Graphik Regular" panose="020B0503030202060203" pitchFamily="34" charset="77"/>
                <a:ea typeface="Arial"/>
                <a:cs typeface="Arial"/>
                <a:sym typeface="Arial"/>
              </a:rPr>
              <a:t>3</a:t>
            </a:r>
            <a:endParaRPr sz="3200" b="0" i="0" u="none" strike="noStrike" cap="none">
              <a:solidFill>
                <a:srgbClr val="000000"/>
              </a:solidFill>
              <a:latin typeface="Graphik Regular" panose="020B050303020206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196;p17">
            <a:extLst>
              <a:ext uri="{FF2B5EF4-FFF2-40B4-BE49-F238E27FC236}">
                <a16:creationId xmlns:a16="http://schemas.microsoft.com/office/drawing/2014/main" id="{E8C94ED3-99FF-55E1-C100-229571CD356A}"/>
              </a:ext>
            </a:extLst>
          </p:cNvPr>
          <p:cNvSpPr txBox="1"/>
          <p:nvPr/>
        </p:nvSpPr>
        <p:spPr>
          <a:xfrm>
            <a:off x="381000" y="3665968"/>
            <a:ext cx="1891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Graphik Regular" panose="020B0503030202060203" pitchFamily="34" charset="77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 dirty="0">
              <a:solidFill>
                <a:srgbClr val="000000"/>
              </a:solidFill>
              <a:latin typeface="Graphik Regular" panose="020B050303020206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197;p17">
            <a:extLst>
              <a:ext uri="{FF2B5EF4-FFF2-40B4-BE49-F238E27FC236}">
                <a16:creationId xmlns:a16="http://schemas.microsoft.com/office/drawing/2014/main" id="{CC8D97FF-9FE1-021B-BF78-C75AD2FEAB73}"/>
              </a:ext>
            </a:extLst>
          </p:cNvPr>
          <p:cNvSpPr/>
          <p:nvPr/>
        </p:nvSpPr>
        <p:spPr>
          <a:xfrm>
            <a:off x="381001" y="4196878"/>
            <a:ext cx="202233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-TH" sz="1200" dirty="0">
                <a:latin typeface="Graphik TH" panose="020B0003000202060203" pitchFamily="34" charset="-34"/>
                <a:cs typeface="Graphik TH" panose="020B0003000202060203" pitchFamily="34" charset="-34"/>
              </a:rPr>
              <a:t>ภาพรวมของผลิตภัณฑ์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-TH" sz="1200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โปรเจกต์</a:t>
            </a:r>
            <a:r>
              <a:rPr lang="th-TH" sz="1200" dirty="0">
                <a:latin typeface="Graphik TH" panose="020B0003000202060203" pitchFamily="34" charset="-34"/>
                <a:cs typeface="Graphik TH" panose="020B0003000202060203" pitchFamily="34" charset="-34"/>
              </a:rPr>
              <a:t> หรือแคมเปญ</a:t>
            </a:r>
            <a:endParaRPr sz="1200" dirty="0"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24" name="Google Shape;4198;p17">
            <a:extLst>
              <a:ext uri="{FF2B5EF4-FFF2-40B4-BE49-F238E27FC236}">
                <a16:creationId xmlns:a16="http://schemas.microsoft.com/office/drawing/2014/main" id="{D2A6A372-3487-ABF5-1536-D0DEA1F0FD7A}"/>
              </a:ext>
            </a:extLst>
          </p:cNvPr>
          <p:cNvSpPr/>
          <p:nvPr/>
        </p:nvSpPr>
        <p:spPr>
          <a:xfrm>
            <a:off x="2732916" y="4196878"/>
            <a:ext cx="2022332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-TH" sz="1200" dirty="0">
                <a:latin typeface="Graphik TH" panose="020B0003000202060203" pitchFamily="34" charset="-34"/>
                <a:cs typeface="Graphik TH" panose="020B0003000202060203" pitchFamily="34" charset="-34"/>
              </a:rPr>
              <a:t>ลิสต์รายการ และลิงก</a:t>
            </a:r>
            <a:r>
              <a:rPr lang="th-TH" sz="1200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์</a:t>
            </a:r>
            <a:r>
              <a:rPr lang="th-TH" sz="1200" dirty="0">
                <a:latin typeface="Graphik TH" panose="020B0003000202060203" pitchFamily="34" charset="-34"/>
                <a:cs typeface="Graphik TH" panose="020B0003000202060203" pitchFamily="34" charset="-34"/>
              </a:rPr>
              <a:t>ที่เกี่ยวข้อง</a:t>
            </a:r>
            <a:endParaRPr sz="1200" dirty="0"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25" name="Google Shape;4199;p17">
            <a:extLst>
              <a:ext uri="{FF2B5EF4-FFF2-40B4-BE49-F238E27FC236}">
                <a16:creationId xmlns:a16="http://schemas.microsoft.com/office/drawing/2014/main" id="{75871216-2C13-5168-70B8-09DF159F107E}"/>
              </a:ext>
            </a:extLst>
          </p:cNvPr>
          <p:cNvSpPr/>
          <p:nvPr/>
        </p:nvSpPr>
        <p:spPr>
          <a:xfrm>
            <a:off x="5084833" y="4196878"/>
            <a:ext cx="2022332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ร</a:t>
            </a:r>
            <a:r>
              <a:rPr lang="th-TH" sz="1200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าย</a:t>
            </a:r>
            <a:r>
              <a:rPr lang="th-TH" sz="1200" dirty="0">
                <a:latin typeface="Graphik TH" panose="020B0003000202060203" pitchFamily="34" charset="-34"/>
                <a:cs typeface="Graphik TH" panose="020B0003000202060203" pitchFamily="34" charset="-34"/>
              </a:rPr>
              <a:t>ละเอียดของผลิตภัณฑ์ </a:t>
            </a:r>
            <a:r>
              <a:rPr lang="th-TH" sz="1200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โปรเจกต์</a:t>
            </a:r>
            <a:r>
              <a:rPr lang="th-TH" sz="1200" dirty="0">
                <a:latin typeface="Graphik TH" panose="020B0003000202060203" pitchFamily="34" charset="-34"/>
                <a:cs typeface="Graphik TH" panose="020B0003000202060203" pitchFamily="34" charset="-34"/>
              </a:rPr>
              <a:t> หรือแคมเปญ</a:t>
            </a:r>
            <a:endParaRPr sz="1200" dirty="0"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26" name="Google Shape;4200;p17">
            <a:extLst>
              <a:ext uri="{FF2B5EF4-FFF2-40B4-BE49-F238E27FC236}">
                <a16:creationId xmlns:a16="http://schemas.microsoft.com/office/drawing/2014/main" id="{872B9C75-B05E-35E4-4140-67F49C3A6F4F}"/>
              </a:ext>
            </a:extLst>
          </p:cNvPr>
          <p:cNvSpPr/>
          <p:nvPr/>
        </p:nvSpPr>
        <p:spPr>
          <a:xfrm>
            <a:off x="7436750" y="4196878"/>
            <a:ext cx="2022332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-TH" sz="1200" dirty="0">
                <a:latin typeface="Graphik TH" panose="020B0003000202060203" pitchFamily="34" charset="-34"/>
                <a:cs typeface="Graphik TH" panose="020B0003000202060203" pitchFamily="34" charset="-34"/>
              </a:rPr>
              <a:t>ไท</a:t>
            </a:r>
            <a:r>
              <a:rPr lang="th-TH" sz="1200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ม์</a:t>
            </a:r>
            <a:r>
              <a:rPr lang="th-TH" sz="1200" dirty="0">
                <a:latin typeface="Graphik TH" panose="020B0003000202060203" pitchFamily="34" charset="-34"/>
                <a:cs typeface="Graphik TH" panose="020B0003000202060203" pitchFamily="34" charset="-34"/>
              </a:rPr>
              <a:t>ไลน์ของผลิตภัณฑ์ </a:t>
            </a:r>
            <a:r>
              <a:rPr lang="th-TH" sz="1200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โปรเจกต์</a:t>
            </a:r>
            <a:r>
              <a:rPr lang="th-TH" sz="1200" dirty="0">
                <a:latin typeface="Graphik TH" panose="020B0003000202060203" pitchFamily="34" charset="-34"/>
                <a:cs typeface="Graphik TH" panose="020B0003000202060203" pitchFamily="34" charset="-34"/>
              </a:rPr>
              <a:t> หรือแคมเปญ</a:t>
            </a:r>
            <a:endParaRPr dirty="0">
              <a:latin typeface="Graphik Regular" panose="020B0503030202060203" pitchFamily="34" charset="77"/>
            </a:endParaRPr>
          </a:p>
        </p:txBody>
      </p:sp>
      <p:sp>
        <p:nvSpPr>
          <p:cNvPr id="27" name="Google Shape;4201;p17">
            <a:extLst>
              <a:ext uri="{FF2B5EF4-FFF2-40B4-BE49-F238E27FC236}">
                <a16:creationId xmlns:a16="http://schemas.microsoft.com/office/drawing/2014/main" id="{4B6F752E-6E60-149D-D0C3-0C362587590D}"/>
              </a:ext>
            </a:extLst>
          </p:cNvPr>
          <p:cNvSpPr/>
          <p:nvPr/>
        </p:nvSpPr>
        <p:spPr>
          <a:xfrm>
            <a:off x="9788668" y="4196878"/>
            <a:ext cx="2022332" cy="20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-TH" sz="1200" dirty="0">
                <a:latin typeface="Graphik TH" panose="020B0003000202060203" pitchFamily="34" charset="-34"/>
                <a:cs typeface="Graphik TH" panose="020B0003000202060203" pitchFamily="34" charset="-34"/>
              </a:rPr>
              <a:t>คำถาม และคำตอบ</a:t>
            </a:r>
            <a:endParaRPr sz="1200" dirty="0"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40" name="Google Shape;4214;p17">
            <a:extLst>
              <a:ext uri="{FF2B5EF4-FFF2-40B4-BE49-F238E27FC236}">
                <a16:creationId xmlns:a16="http://schemas.microsoft.com/office/drawing/2014/main" id="{8C790311-97ED-8D7B-ECED-639D15793696}"/>
              </a:ext>
            </a:extLst>
          </p:cNvPr>
          <p:cNvSpPr/>
          <p:nvPr/>
        </p:nvSpPr>
        <p:spPr>
          <a:xfrm>
            <a:off x="9788668" y="3503842"/>
            <a:ext cx="2022332" cy="859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Graphik Regular" panose="020B0503030202060203" pitchFamily="34" charset="77"/>
              <a:ea typeface="SimSun"/>
              <a:cs typeface="SimSun"/>
              <a:sym typeface="SimSun"/>
            </a:endParaRPr>
          </a:p>
        </p:txBody>
      </p:sp>
      <p:sp>
        <p:nvSpPr>
          <p:cNvPr id="41" name="Google Shape;4215;p17">
            <a:extLst>
              <a:ext uri="{FF2B5EF4-FFF2-40B4-BE49-F238E27FC236}">
                <a16:creationId xmlns:a16="http://schemas.microsoft.com/office/drawing/2014/main" id="{B98CC446-4830-1FD2-500A-331934800335}"/>
              </a:ext>
            </a:extLst>
          </p:cNvPr>
          <p:cNvSpPr/>
          <p:nvPr/>
        </p:nvSpPr>
        <p:spPr>
          <a:xfrm>
            <a:off x="2732916" y="3503842"/>
            <a:ext cx="2022332" cy="859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Graphik Regular" panose="020B0503030202060203" pitchFamily="34" charset="77"/>
              <a:ea typeface="SimSun"/>
              <a:cs typeface="SimSun"/>
              <a:sym typeface="SimSun"/>
            </a:endParaRPr>
          </a:p>
        </p:txBody>
      </p:sp>
      <p:sp>
        <p:nvSpPr>
          <p:cNvPr id="45" name="Agenda…">
            <a:extLst>
              <a:ext uri="{FF2B5EF4-FFF2-40B4-BE49-F238E27FC236}">
                <a16:creationId xmlns:a16="http://schemas.microsoft.com/office/drawing/2014/main" id="{3D7E003E-ED9C-6DB6-2F9B-920402617801}"/>
              </a:ext>
            </a:extLst>
          </p:cNvPr>
          <p:cNvSpPr txBox="1">
            <a:spLocks/>
          </p:cNvSpPr>
          <p:nvPr/>
        </p:nvSpPr>
        <p:spPr>
          <a:xfrm>
            <a:off x="397124" y="1014016"/>
            <a:ext cx="4762501" cy="2641857"/>
          </a:xfrm>
          <a:prstGeom prst="rect">
            <a:avLst/>
          </a:prstGeom>
        </p:spPr>
        <p:txBody>
          <a:bodyPr lIns="0"/>
          <a:lstStyle>
            <a:lvl1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th-TH" sz="4000" dirty="0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ExtraBold"/>
              </a:rPr>
              <a:t>สารบัญ</a:t>
            </a:r>
            <a:endParaRPr lang="en-US" sz="4000" dirty="0">
              <a:solidFill>
                <a:schemeClr val="tx1"/>
              </a:solidFill>
              <a:latin typeface="Graphik TH" panose="020B0003000202060203" pitchFamily="34" charset="-34"/>
              <a:cs typeface="Graphik TH" panose="020B0003000202060203" pitchFamily="34" charset="-34"/>
              <a:sym typeface="Rubik ExtraBold"/>
            </a:endParaRPr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812B2B-1607-EA0A-FB86-D26750909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27" y="2588488"/>
            <a:ext cx="861874" cy="861874"/>
          </a:xfrm>
          <a:prstGeom prst="rect">
            <a:avLst/>
          </a:prstGeom>
        </p:spPr>
      </p:pic>
      <p:pic>
        <p:nvPicPr>
          <p:cNvPr id="46" name="Picture 4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4FB86B3-3656-AE05-D9B5-E4F53545E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916" y="2657799"/>
            <a:ext cx="723252" cy="723252"/>
          </a:xfrm>
          <a:prstGeom prst="rect">
            <a:avLst/>
          </a:prstGeom>
        </p:spPr>
      </p:pic>
      <p:pic>
        <p:nvPicPr>
          <p:cNvPr id="48" name="Picture 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B78E5D7-B201-60B1-CC7F-9D49CA194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460" y="2657799"/>
            <a:ext cx="723252" cy="723252"/>
          </a:xfrm>
          <a:prstGeom prst="rect">
            <a:avLst/>
          </a:prstGeom>
        </p:spPr>
      </p:pic>
      <p:pic>
        <p:nvPicPr>
          <p:cNvPr id="50" name="Picture 4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8281E2-6A1E-049C-510D-698BEE93C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750" y="2576695"/>
            <a:ext cx="885460" cy="885460"/>
          </a:xfrm>
          <a:prstGeom prst="rect">
            <a:avLst/>
          </a:prstGeom>
        </p:spPr>
      </p:pic>
      <p:pic>
        <p:nvPicPr>
          <p:cNvPr id="52" name="Picture 5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2C80B4-F55E-A54D-4653-39E9EBE17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8668" y="2679839"/>
            <a:ext cx="701336" cy="7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861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0572" y="6351467"/>
            <a:ext cx="365998" cy="37079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023ADD-4D83-C59C-ACC3-7FEB5C8CCDDD}"/>
              </a:ext>
            </a:extLst>
          </p:cNvPr>
          <p:cNvGrpSpPr/>
          <p:nvPr/>
        </p:nvGrpSpPr>
        <p:grpSpPr>
          <a:xfrm>
            <a:off x="-1592983" y="0"/>
            <a:ext cx="1460764" cy="5860182"/>
            <a:chOff x="-1592983" y="0"/>
            <a:chExt cx="1460764" cy="58601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706721-76B9-024D-472E-2320C7AF9019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3C34F5F-3F64-B2BC-916E-14F4040E04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F79B58F-C7A6-DE74-94E3-6755DD2A3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8E1FD4-187F-F097-B728-0C0CB97D0FA9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99A8C4-77AC-8453-F9A5-71826C128827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lang="en-US" sz="8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59D86-AD97-AAD8-35F1-2014B11E053C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F44C9B-B987-E9CB-FC47-6DD05C6B925D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26D9E9-D057-18B1-D40A-92178D7EE888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055B6C-A2A7-F52D-6217-9C70C53A8169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b="1"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graphicFrame>
        <p:nvGraphicFramePr>
          <p:cNvPr id="15" name="Google Shape;445;p112">
            <a:extLst>
              <a:ext uri="{FF2B5EF4-FFF2-40B4-BE49-F238E27FC236}">
                <a16:creationId xmlns:a16="http://schemas.microsoft.com/office/drawing/2014/main" id="{8C2ECBF6-2712-188B-5EBE-BD40BD821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299640"/>
              </p:ext>
            </p:extLst>
          </p:nvPr>
        </p:nvGraphicFramePr>
        <p:xfrm>
          <a:off x="205964" y="7070352"/>
          <a:ext cx="11146425" cy="46089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5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909">
                  <a:extLst>
                    <a:ext uri="{9D8B030D-6E8A-4147-A177-3AD203B41FA5}">
                      <a16:colId xmlns:a16="http://schemas.microsoft.com/office/drawing/2014/main" val="3223037386"/>
                    </a:ext>
                  </a:extLst>
                </a:gridCol>
                <a:gridCol w="4386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TH" sz="1400" b="1">
                          <a:solidFill>
                            <a:schemeClr val="bg1"/>
                          </a:solidFill>
                        </a:rPr>
                        <a:t>No.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D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1400" b="1">
                          <a:solidFill>
                            <a:schemeClr val="bg1"/>
                          </a:solidFill>
                        </a:rPr>
                        <a:t>Items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D9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TH" sz="1400" b="1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D9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TH" sz="1400" b="1">
                          <a:solidFill>
                            <a:schemeClr val="bg1"/>
                          </a:solidFill>
                        </a:rPr>
                        <a:t>No.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DD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7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1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>
                          <a:cs typeface="+mn-cs"/>
                        </a:rPr>
                        <a:t>วัตถุประสงค์ </a:t>
                      </a:r>
                      <a:r>
                        <a:rPr lang="en-US" sz="1400">
                          <a:cs typeface="+mn-cs"/>
                        </a:rPr>
                        <a:t>(</a:t>
                      </a:r>
                      <a:r>
                        <a:rPr lang="en-TH" sz="1400">
                          <a:cs typeface="+mn-cs"/>
                        </a:rPr>
                        <a:t>Objective)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[ADD OBJECTIVE OF THIS PROJECT / WHAT IS THE PAINPOINT THIS PROJECT IS TRYING TO SOLVE]</a:t>
                      </a: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 Medium"/>
                        <a:buChar char="●"/>
                      </a:pPr>
                      <a:endParaRPr sz="1200">
                        <a:latin typeface="+mn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2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>
                          <a:cs typeface="+mn-cs"/>
                        </a:rPr>
                        <a:t>เจ้าของ</a:t>
                      </a:r>
                      <a:r>
                        <a:rPr lang="th-TH" sz="1400" err="1">
                          <a:cs typeface="+mn-cs"/>
                        </a:rPr>
                        <a:t>โปรเจกต์</a:t>
                      </a:r>
                      <a:r>
                        <a:rPr lang="th-TH" sz="1400">
                          <a:cs typeface="+mn-cs"/>
                        </a:rPr>
                        <a:t> ผลิตภัณฑ์ และบริการ</a:t>
                      </a:r>
                      <a:r>
                        <a:rPr lang="en-US" sz="1400">
                          <a:cs typeface="+mn-cs"/>
                        </a:rPr>
                        <a:t> (Project/Product Owner Name and Contact Details)</a:t>
                      </a:r>
                      <a:endParaRPr lang="en-TH" sz="1400">
                        <a:cs typeface="+mn-cs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[ADD NAME]</a:t>
                      </a: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[ADD EMAIL]</a:t>
                      </a: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3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>
                          <a:cs typeface="+mn-cs"/>
                        </a:rPr>
                        <a:t>แพลตฟอร์มที่จะเกิดการเปลี่ยนแปลง</a:t>
                      </a:r>
                      <a:r>
                        <a:rPr lang="en-US" sz="1400">
                          <a:cs typeface="+mn-cs"/>
                        </a:rPr>
                        <a:t> </a:t>
                      </a:r>
                      <a:r>
                        <a:rPr lang="en-TH" sz="1400">
                          <a:cs typeface="+mn-cs"/>
                        </a:rPr>
                        <a:t>(Impacted Platform)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[E.g., Website, Pi Financial App, Pi Trade for iPhone, etc.]</a:t>
                      </a: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 Medium"/>
                        <a:buChar char="●"/>
                      </a:pPr>
                      <a:endParaRPr sz="1200">
                        <a:latin typeface="+mn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4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>
                          <a:cs typeface="+mn-cs"/>
                        </a:rPr>
                        <a:t>ลูกค้าจะได้รับผลกระทบอย่างไรต่อการเปลี่ยนแปลง</a:t>
                      </a:r>
                      <a:r>
                        <a:rPr lang="en-US" sz="1400">
                          <a:cs typeface="+mn-cs"/>
                        </a:rPr>
                        <a:t> (User Impact)</a:t>
                      </a:r>
                      <a:endParaRPr lang="en-TH" sz="1400">
                        <a:cs typeface="+mn-cs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[EXPLAIN HOW EXTERNAL/INTERNAL IS GOING TO BE IMPACTED BY THIS]</a:t>
                      </a: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 Medium"/>
                        <a:buChar char="●"/>
                      </a:pPr>
                      <a:endParaRPr lang="en-TH" sz="1200">
                        <a:latin typeface="+mn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09710"/>
                  </a:ext>
                </a:extLst>
              </a:tr>
              <a:tr h="4307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5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>
                          <a:cs typeface="+mn-cs"/>
                        </a:rPr>
                        <a:t>แผนกำหนดการของ</a:t>
                      </a:r>
                      <a:r>
                        <a:rPr lang="th-TH" sz="1400" err="1">
                          <a:cs typeface="+mn-cs"/>
                        </a:rPr>
                        <a:t>โปรเจกต์</a:t>
                      </a:r>
                      <a:r>
                        <a:rPr lang="th-TH" sz="1400">
                          <a:cs typeface="+mn-cs"/>
                        </a:rPr>
                        <a:t> ผลิตภัณฑ์ และบริการ</a:t>
                      </a:r>
                      <a:r>
                        <a:rPr lang="en-US" sz="1400">
                          <a:cs typeface="+mn-cs"/>
                        </a:rPr>
                        <a:t> </a:t>
                      </a:r>
                      <a:r>
                        <a:rPr lang="th-TH" sz="1400">
                          <a:cs typeface="+mn-cs"/>
                        </a:rPr>
                        <a:t> </a:t>
                      </a:r>
                      <a:r>
                        <a:rPr lang="en-US" sz="1400">
                          <a:cs typeface="+mn-cs"/>
                        </a:rPr>
                        <a:t>(Project Timeline</a:t>
                      </a:r>
                      <a:r>
                        <a:rPr lang="en-TH" sz="1400">
                          <a:cs typeface="+mn-cs"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Phase 1: ADD DD/MM/YYYY</a:t>
                      </a: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Phase 2: ADD DD/MM/YYYY</a:t>
                      </a: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 Medium"/>
                        <a:buChar char="●"/>
                      </a:pPr>
                      <a:endParaRPr lang="en-TH" sz="1200">
                        <a:latin typeface="+mn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+mn-lt"/>
                          <a:ea typeface="Poppins Medium"/>
                          <a:cs typeface="+mn-cs"/>
                          <a:sym typeface="Poppins Medium"/>
                        </a:rPr>
                        <a:t>6</a:t>
                      </a:r>
                      <a:endParaRPr sz="1400">
                        <a:latin typeface="+mn-lt"/>
                        <a:ea typeface="Poppins Medium"/>
                        <a:cs typeface="+mn-cs"/>
                        <a:sym typeface="Poppins Medium"/>
                      </a:endParaRPr>
                    </a:p>
                  </a:txBody>
                  <a:tcPr marL="38100" marR="38100" marT="121900" marB="12190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>
                          <a:cs typeface="+mn-cs"/>
                        </a:rPr>
                        <a:t>รายละเอียดเพิ่มเติม </a:t>
                      </a:r>
                      <a:r>
                        <a:rPr lang="en-US" sz="1400">
                          <a:cs typeface="+mn-cs"/>
                        </a:rPr>
                        <a:t>(</a:t>
                      </a:r>
                      <a:r>
                        <a:rPr lang="en-TH" sz="1400">
                          <a:cs typeface="+mn-cs"/>
                        </a:rPr>
                        <a:t>Note)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r>
                        <a:rPr lang="en-TH" sz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[INCLUDE DISCLAIMER/IMPORTANT TO NOTE]</a:t>
                      </a: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endParaRPr lang="en-TH" sz="120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Poppins Medium"/>
                        <a:buChar char="●"/>
                      </a:pPr>
                      <a:endParaRPr lang="en-TH" sz="1200">
                        <a:latin typeface="+mn-lt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L="38100" marR="38100" marT="121900" marB="12190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37172"/>
                  </a:ext>
                </a:extLst>
              </a:tr>
            </a:tbl>
          </a:graphicData>
        </a:graphic>
      </p:graphicFrame>
      <p:sp>
        <p:nvSpPr>
          <p:cNvPr id="12" name="Title 40">
            <a:extLst>
              <a:ext uri="{FF2B5EF4-FFF2-40B4-BE49-F238E27FC236}">
                <a16:creationId xmlns:a16="http://schemas.microsoft.com/office/drawing/2014/main" id="{4C75065D-FC67-22D7-86B3-6E694A85E596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-TH" sz="3200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ภาพรวมของผลิตภัณฑ์ </a:t>
            </a:r>
            <a:r>
              <a:rPr lang="th-TH" sz="3200" err="1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โปรเจกต์</a:t>
            </a:r>
            <a:r>
              <a:rPr lang="th-TH" sz="3200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 หรือแคมเปญ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86EE9-E0E2-3A11-A57E-D437B50C4A82}"/>
              </a:ext>
            </a:extLst>
          </p:cNvPr>
          <p:cNvSpPr txBox="1"/>
          <p:nvPr/>
        </p:nvSpPr>
        <p:spPr>
          <a:xfrm>
            <a:off x="452967" y="807279"/>
            <a:ext cx="11504676" cy="340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วัน</a:t>
            </a:r>
            <a:r>
              <a:rPr lang="th-TH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ที่ออกผลิตภัณฑ์ </a:t>
            </a:r>
            <a:r>
              <a:rPr lang="th-TH" sz="1400" b="1" kern="0" dirty="0" err="1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โปรเจกต์</a:t>
            </a:r>
            <a:r>
              <a:rPr lang="th-TH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 หรือแคมเปญ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: [</a:t>
            </a:r>
            <a:r>
              <a:rPr lang="th-TH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วัน เดือน ปี</a:t>
            </a:r>
            <a:r>
              <a:rPr lang="en-US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]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DD9A2"/>
              </a:solidFill>
              <a:effectLst/>
              <a:uLnTx/>
              <a:uFillTx/>
              <a:latin typeface="Graphik TH" panose="020B0003000202060203" pitchFamily="34" charset="-34"/>
              <a:cs typeface="Graphik TH" panose="020B0003000202060203" pitchFamily="34" charset="-34"/>
              <a:sym typeface="Rubik SemiBold"/>
            </a:endParaRPr>
          </a:p>
        </p:txBody>
      </p:sp>
      <p:graphicFrame>
        <p:nvGraphicFramePr>
          <p:cNvPr id="17" name="Table 12">
            <a:extLst>
              <a:ext uri="{FF2B5EF4-FFF2-40B4-BE49-F238E27FC236}">
                <a16:creationId xmlns:a16="http://schemas.microsoft.com/office/drawing/2014/main" id="{4C7AD9BA-919D-46E6-4418-76567DF1E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38385"/>
              </p:ext>
            </p:extLst>
          </p:nvPr>
        </p:nvGraphicFramePr>
        <p:xfrm>
          <a:off x="452967" y="1347068"/>
          <a:ext cx="11182621" cy="2247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213">
                  <a:extLst>
                    <a:ext uri="{9D8B030D-6E8A-4147-A177-3AD203B41FA5}">
                      <a16:colId xmlns:a16="http://schemas.microsoft.com/office/drawing/2014/main" val="155569769"/>
                    </a:ext>
                  </a:extLst>
                </a:gridCol>
                <a:gridCol w="2484766">
                  <a:extLst>
                    <a:ext uri="{9D8B030D-6E8A-4147-A177-3AD203B41FA5}">
                      <a16:colId xmlns:a16="http://schemas.microsoft.com/office/drawing/2014/main" val="2943427980"/>
                    </a:ext>
                  </a:extLst>
                </a:gridCol>
                <a:gridCol w="1074198">
                  <a:extLst>
                    <a:ext uri="{9D8B030D-6E8A-4147-A177-3AD203B41FA5}">
                      <a16:colId xmlns:a16="http://schemas.microsoft.com/office/drawing/2014/main" val="3997074059"/>
                    </a:ext>
                  </a:extLst>
                </a:gridCol>
                <a:gridCol w="2712217">
                  <a:extLst>
                    <a:ext uri="{9D8B030D-6E8A-4147-A177-3AD203B41FA5}">
                      <a16:colId xmlns:a16="http://schemas.microsoft.com/office/drawing/2014/main" val="656235474"/>
                    </a:ext>
                  </a:extLst>
                </a:gridCol>
                <a:gridCol w="4289227">
                  <a:extLst>
                    <a:ext uri="{9D8B030D-6E8A-4147-A177-3AD203B41FA5}">
                      <a16:colId xmlns:a16="http://schemas.microsoft.com/office/drawing/2014/main" val="3578262233"/>
                    </a:ext>
                  </a:extLst>
                </a:gridCol>
              </a:tblGrid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th-TH" sz="1000" b="1" i="0" dirty="0">
                          <a:solidFill>
                            <a:srgbClr val="FFFFFF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ลำดับ</a:t>
                      </a:r>
                      <a:endParaRPr lang="en-US" sz="1000" b="1" i="0" dirty="0">
                        <a:solidFill>
                          <a:srgbClr val="FFFFFF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รายการ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คำอธิบาย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cs typeface="Rubik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1769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1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วัตถุประสงค์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เพิ่มจุดประสงค์ของการพัฒนาผลิตภัณฑ์ </a:t>
                      </a:r>
                      <a:r>
                        <a:rPr lang="th-TH" sz="9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โปรเจกต์</a:t>
                      </a: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 ว่าต้องการแก้ไข</a:t>
                      </a:r>
                      <a:r>
                        <a:rPr lang="en-US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 Pain Point </a:t>
                      </a: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หรือต้องการพัฒนาอะไรที่จะช่วยให้การดำเนินธุรกิจราบรื่นขึ้น หรือแคมเปญมีวัตถุประสงค์อะไร</a:t>
                      </a:r>
                      <a:endParaRPr lang="en-US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941067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2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ชื่อ และรายละเอียดติดต่อเจ้าของผลิตภัณฑ์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โปรเจกต์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หรือแคมเปญ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ชื่อ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: </a:t>
                      </a:r>
                      <a:r>
                        <a:rPr lang="th-TH" sz="900" dirty="0">
                          <a:solidFill>
                            <a:schemeClr val="accent3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เพิ่มชื่อเจ้าของ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ผลิตภัณฑ์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โปรเจกต์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หรือแคมเปญ</a:t>
                      </a:r>
                      <a:endParaRPr lang="en-TH" sz="900" dirty="0">
                        <a:solidFill>
                          <a:schemeClr val="accent3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H" sz="900" dirty="0">
                        <a:solidFill>
                          <a:schemeClr val="accent3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อีเมลติดต่อ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:</a:t>
                      </a:r>
                      <a:r>
                        <a:rPr lang="en-US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 </a:t>
                      </a: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เพิ่มอีเมลเพื่อใช้ในการติดต่อ</a:t>
                      </a:r>
                      <a:endParaRPr lang="en-TH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082631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3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แพลตฟอร์มที่ได้รับผลกระทบ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เช่น เว็บไซต์</a:t>
                      </a:r>
                      <a:r>
                        <a:rPr lang="en-US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 Pi</a:t>
                      </a: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 แอ</a:t>
                      </a:r>
                      <a:r>
                        <a:rPr lang="th-TH" sz="9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ป</a:t>
                      </a: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 </a:t>
                      </a:r>
                      <a:r>
                        <a:rPr lang="en-US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Pi Financial </a:t>
                      </a: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เป็นต้น</a:t>
                      </a:r>
                      <a:endParaRPr lang="en-TH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972444"/>
                  </a:ext>
                </a:extLst>
              </a:tr>
              <a:tr h="194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4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ผลกระทบ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4.1 </a:t>
                      </a:r>
                      <a:r>
                        <a:rPr lang="th-TH" sz="90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ต่อลูกค้า</a:t>
                      </a:r>
                      <a:endParaRPr lang="en-TH" sz="900" dirty="0">
                        <a:solidFill>
                          <a:schemeClr val="tx1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อธิบายผลกระทบที่ลูกค้าอาจจะได้รับ</a:t>
                      </a:r>
                      <a:endParaRPr lang="en-TH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172207"/>
                  </a:ext>
                </a:extLst>
              </a:tr>
              <a:tr h="1945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4.2 </a:t>
                      </a:r>
                      <a:r>
                        <a:rPr lang="th-TH" sz="90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ต่อพนักงาน</a:t>
                      </a:r>
                      <a:endParaRPr lang="en-TH" sz="900" dirty="0">
                        <a:solidFill>
                          <a:schemeClr val="tx1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อธิบายผลกระทบที่พนักงานอาจจะได้รับ</a:t>
                      </a:r>
                      <a:endParaRPr lang="en-TH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228319"/>
                  </a:ext>
                </a:extLst>
              </a:tr>
              <a:tr h="194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5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ไท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ม์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ไลน์ของผลิตภัณฑ์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โปรเจกต์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หรือแคมเปญ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63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800"/>
                        <a:buFont typeface="Poppins Medium"/>
                        <a:buNone/>
                        <a:tabLst/>
                        <a:defRPr/>
                      </a:pPr>
                      <a:endParaRPr lang="en-TH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018221"/>
                  </a:ext>
                </a:extLst>
              </a:tr>
              <a:tr h="1245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6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หมายเหตุ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เพิ่มหมายเหตุ หรือสิ่งที่ควรทราบ</a:t>
                      </a:r>
                      <a:endParaRPr lang="en-TH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H" sz="900" dirty="0">
                        <a:latin typeface="Graphik Regular" panose="020B050303020206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626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787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023ADD-4D83-C59C-ACC3-7FEB5C8CCDDD}"/>
              </a:ext>
            </a:extLst>
          </p:cNvPr>
          <p:cNvGrpSpPr/>
          <p:nvPr/>
        </p:nvGrpSpPr>
        <p:grpSpPr>
          <a:xfrm>
            <a:off x="-1592983" y="0"/>
            <a:ext cx="1460764" cy="5860182"/>
            <a:chOff x="-1592983" y="0"/>
            <a:chExt cx="1460764" cy="58601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706721-76B9-024D-472E-2320C7AF9019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3C34F5F-3F64-B2BC-916E-14F4040E04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F79B58F-C7A6-DE74-94E3-6755DD2A3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8E1FD4-187F-F097-B728-0C0CB97D0FA9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99A8C4-77AC-8453-F9A5-71826C128827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Rubik SemiBold"/>
                <a:sym typeface="Rubik SemiBold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59D86-AD97-AAD8-35F1-2014B11E053C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F44C9B-B987-E9CB-FC47-6DD05C6B925D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26D9E9-D057-18B1-D40A-92178D7EE888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055B6C-A2A7-F52D-6217-9C70C53A8169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222627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C22A7ABB-77C6-4CEC-2116-460C559D2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23837"/>
              </p:ext>
            </p:extLst>
          </p:nvPr>
        </p:nvGraphicFramePr>
        <p:xfrm>
          <a:off x="199385" y="1161691"/>
          <a:ext cx="11878320" cy="421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783">
                  <a:extLst>
                    <a:ext uri="{9D8B030D-6E8A-4147-A177-3AD203B41FA5}">
                      <a16:colId xmlns:a16="http://schemas.microsoft.com/office/drawing/2014/main" val="155569769"/>
                    </a:ext>
                  </a:extLst>
                </a:gridCol>
                <a:gridCol w="2054631">
                  <a:extLst>
                    <a:ext uri="{9D8B030D-6E8A-4147-A177-3AD203B41FA5}">
                      <a16:colId xmlns:a16="http://schemas.microsoft.com/office/drawing/2014/main" val="2943427980"/>
                    </a:ext>
                  </a:extLst>
                </a:gridCol>
                <a:gridCol w="3839298">
                  <a:extLst>
                    <a:ext uri="{9D8B030D-6E8A-4147-A177-3AD203B41FA5}">
                      <a16:colId xmlns:a16="http://schemas.microsoft.com/office/drawing/2014/main" val="3997074059"/>
                    </a:ext>
                  </a:extLst>
                </a:gridCol>
                <a:gridCol w="701203">
                  <a:extLst>
                    <a:ext uri="{9D8B030D-6E8A-4147-A177-3AD203B41FA5}">
                      <a16:colId xmlns:a16="http://schemas.microsoft.com/office/drawing/2014/main" val="3645487727"/>
                    </a:ext>
                  </a:extLst>
                </a:gridCol>
                <a:gridCol w="1851154">
                  <a:extLst>
                    <a:ext uri="{9D8B030D-6E8A-4147-A177-3AD203B41FA5}">
                      <a16:colId xmlns:a16="http://schemas.microsoft.com/office/drawing/2014/main" val="2680743177"/>
                    </a:ext>
                  </a:extLst>
                </a:gridCol>
                <a:gridCol w="1689080">
                  <a:extLst>
                    <a:ext uri="{9D8B030D-6E8A-4147-A177-3AD203B41FA5}">
                      <a16:colId xmlns:a16="http://schemas.microsoft.com/office/drawing/2014/main" val="342059206"/>
                    </a:ext>
                  </a:extLst>
                </a:gridCol>
                <a:gridCol w="1158171">
                  <a:extLst>
                    <a:ext uri="{9D8B030D-6E8A-4147-A177-3AD203B41FA5}">
                      <a16:colId xmlns:a16="http://schemas.microsoft.com/office/drawing/2014/main" val="3410186660"/>
                    </a:ext>
                  </a:extLst>
                </a:gridCol>
              </a:tblGrid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th-TH" sz="1000" b="1" i="0">
                          <a:solidFill>
                            <a:srgbClr val="FFFFFF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ลำดับ</a:t>
                      </a:r>
                      <a:endParaRPr lang="en-US" sz="1000" b="1" i="0">
                        <a:solidFill>
                          <a:srgbClr val="FFFFFF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รายการ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เอกสารประกอบ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ลิงก</a:t>
                      </a:r>
                      <a:r>
                        <a:rPr kumimoji="0" lang="th-TH" sz="1000" b="1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์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ชื่อผู้รับผิดชอบ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Stakeholder(s)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สถานะ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1769"/>
                  </a:ext>
                </a:extLst>
              </a:tr>
              <a:tr h="141298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Business Case 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Initiation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Deck /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777170"/>
                  </a:ext>
                </a:extLst>
              </a:tr>
              <a:tr h="141298">
                <a:tc vMerge="1">
                  <a:txBody>
                    <a:bodyPr/>
                    <a:lstStyle/>
                    <a:p>
                      <a:pPr algn="ctr"/>
                      <a:endParaRPr lang="en-US" sz="1000" b="1" i="0">
                        <a:solidFill>
                          <a:srgbClr val="FFFFFF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Budget Forecast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ทีม 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Accounting &amp; Finance</a:t>
                      </a:r>
                      <a:endParaRPr kumimoji="0" lang="th-TH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260013"/>
                  </a:ext>
                </a:extLst>
              </a:tr>
              <a:tr h="141298">
                <a:tc vMerge="1">
                  <a:txBody>
                    <a:bodyPr/>
                    <a:lstStyle/>
                    <a:p>
                      <a:pPr algn="ctr"/>
                      <a:endParaRPr lang="en-US" sz="1000" b="1" i="0">
                        <a:solidFill>
                          <a:srgbClr val="FFFFFF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Compliance Approval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ทีม 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Legal &amp; 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470292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Endorsement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Memo &amp; PR/PO (if budget is required)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905340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Kick-off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Deck /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649818"/>
                  </a:ext>
                </a:extLst>
              </a:tr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Working Team Set Up for Business Readiness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Deck /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ทีม 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Operations 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ทีม 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Data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ทีม 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IT Support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 เป็นต้น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ตัวอย่าง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- </a:t>
                      </a:r>
                      <a:r>
                        <a:rPr kumimoji="0" lang="en-US" sz="1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Suwanna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  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ทีมเปิดบัญชี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3204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Customer Facing Team Brief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Deck /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ทีม 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CS 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ทีม 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IC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ตัวอย่าง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- Wachiraporn N. </a:t>
                      </a: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ทีม </a:t>
                      </a: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CS</a:t>
                      </a:r>
                      <a:endParaRPr kumimoji="0" lang="th-TH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3700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000" b="1" i="0" dirty="0">
                        <a:solidFill>
                          <a:schemeClr val="tx1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FAQ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506607"/>
                  </a:ext>
                </a:extLst>
              </a:tr>
              <a:tr h="141298"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solidFill>
                            <a:schemeClr val="tx1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Pre-Launch Brief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Project Deck / Document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555891"/>
                  </a:ext>
                </a:extLst>
              </a:tr>
              <a:tr h="141298">
                <a:tc vMerge="1">
                  <a:txBody>
                    <a:bodyPr/>
                    <a:lstStyle/>
                    <a:p>
                      <a:pPr algn="ctr"/>
                      <a:endParaRPr lang="en-US" sz="1000" b="1" i="0" dirty="0">
                        <a:solidFill>
                          <a:schemeClr val="tx1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Copy &amp;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Marcom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868958"/>
                  </a:ext>
                </a:extLst>
              </a:tr>
              <a:tr h="141298">
                <a:tc vMerge="1">
                  <a:txBody>
                    <a:bodyPr/>
                    <a:lstStyle/>
                    <a:p>
                      <a:pPr algn="ctr"/>
                      <a:endParaRPr lang="en-US" sz="1000" b="1" i="0" dirty="0">
                        <a:solidFill>
                          <a:schemeClr val="tx1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Website &amp; Social Media (ETC.)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Marcom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Pending / Done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924359"/>
                  </a:ext>
                </a:extLst>
              </a:tr>
            </a:tbl>
          </a:graphicData>
        </a:graphic>
      </p:graphicFrame>
      <p:sp>
        <p:nvSpPr>
          <p:cNvPr id="33" name="Title 40">
            <a:extLst>
              <a:ext uri="{FF2B5EF4-FFF2-40B4-BE49-F238E27FC236}">
                <a16:creationId xmlns:a16="http://schemas.microsoft.com/office/drawing/2014/main" id="{1C0E6F1C-EA62-54B4-231E-B64A654699FD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en-US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Checklist</a:t>
            </a:r>
          </a:p>
        </p:txBody>
      </p:sp>
      <p:sp>
        <p:nvSpPr>
          <p:cNvPr id="17" name="Google Shape;444;p112">
            <a:extLst>
              <a:ext uri="{FF2B5EF4-FFF2-40B4-BE49-F238E27FC236}">
                <a16:creationId xmlns:a16="http://schemas.microsoft.com/office/drawing/2014/main" id="{BC689564-6C7B-ED7D-A2A9-4B8108BDE3CB}"/>
              </a:ext>
            </a:extLst>
          </p:cNvPr>
          <p:cNvSpPr txBox="1"/>
          <p:nvPr/>
        </p:nvSpPr>
        <p:spPr>
          <a:xfrm>
            <a:off x="8038443" y="6595807"/>
            <a:ext cx="39192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FF0000"/>
                </a:solidFill>
                <a:latin typeface="Graphik TH" panose="020B0003000202060203" pitchFamily="34" charset="-34"/>
                <a:ea typeface="Poppins Medium"/>
                <a:cs typeface="Graphik TH" panose="020B0003000202060203" pitchFamily="34" charset="-34"/>
                <a:sym typeface="Poppins Medium"/>
              </a:rPr>
              <a:t>Remarks: Please embed the related links into the ‘</a:t>
            </a:r>
            <a:r>
              <a:rPr lang="th-TH" sz="900" b="1" dirty="0">
                <a:solidFill>
                  <a:srgbClr val="FF0000"/>
                </a:solidFill>
                <a:latin typeface="Graphik TH" panose="020B0003000202060203" pitchFamily="34" charset="-34"/>
                <a:ea typeface="Poppins Medium"/>
                <a:cs typeface="Graphik TH" panose="020B0003000202060203" pitchFamily="34" charset="-34"/>
                <a:sym typeface="Poppins Medium"/>
              </a:rPr>
              <a:t>LINK</a:t>
            </a:r>
            <a:r>
              <a:rPr lang="en" sz="900" b="1" dirty="0">
                <a:solidFill>
                  <a:srgbClr val="FF0000"/>
                </a:solidFill>
                <a:latin typeface="Graphik TH" panose="020B0003000202060203" pitchFamily="34" charset="-34"/>
                <a:ea typeface="Poppins Medium"/>
                <a:cs typeface="Graphik TH" panose="020B0003000202060203" pitchFamily="34" charset="-34"/>
                <a:sym typeface="Poppins Medium"/>
              </a:rPr>
              <a:t>’ column</a:t>
            </a:r>
            <a:endParaRPr sz="900" b="1" dirty="0">
              <a:solidFill>
                <a:srgbClr val="FF0000"/>
              </a:solidFill>
              <a:latin typeface="Graphik TH" panose="020B0003000202060203" pitchFamily="34" charset="-34"/>
              <a:ea typeface="Poppins Medium"/>
              <a:cs typeface="Graphik TH" panose="020B0003000202060203" pitchFamily="34" charset="-34"/>
              <a:sym typeface="Poppins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04DE6-CEE8-225A-1A28-52F42B7FB207}"/>
              </a:ext>
            </a:extLst>
          </p:cNvPr>
          <p:cNvSpPr txBox="1"/>
          <p:nvPr/>
        </p:nvSpPr>
        <p:spPr>
          <a:xfrm>
            <a:off x="452967" y="807279"/>
            <a:ext cx="11504676" cy="340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รายการสิ่งที่ต้องทำ / มี ก่อนวัน</a:t>
            </a:r>
            <a:r>
              <a:rPr lang="th-TH" sz="1400" b="1" kern="0"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ที่ออกผลิตภัณฑ์ </a:t>
            </a:r>
            <a:r>
              <a:rPr lang="th-TH" sz="1400" b="1" kern="0" err="1"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โปรเจกต์</a:t>
            </a:r>
            <a:r>
              <a:rPr lang="th-TH" sz="1400" b="1" kern="0"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 หรือแคมเปญ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Graphik TH" panose="020B0003000202060203" pitchFamily="34" charset="-34"/>
              <a:cs typeface="Graphik TH" panose="020B0003000202060203" pitchFamily="34" charset="-34"/>
              <a:sym typeface="Rubik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099671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023ADD-4D83-C59C-ACC3-7FEB5C8CCDDD}"/>
              </a:ext>
            </a:extLst>
          </p:cNvPr>
          <p:cNvGrpSpPr/>
          <p:nvPr/>
        </p:nvGrpSpPr>
        <p:grpSpPr>
          <a:xfrm>
            <a:off x="-1592983" y="0"/>
            <a:ext cx="1460764" cy="5860182"/>
            <a:chOff x="-1592983" y="0"/>
            <a:chExt cx="1460764" cy="58601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706721-76B9-024D-472E-2320C7AF9019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3C34F5F-3F64-B2BC-916E-14F4040E04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F79B58F-C7A6-DE74-94E3-6755DD2A3F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8E1FD4-187F-F097-B728-0C0CB97D0FA9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99A8C4-77AC-8453-F9A5-71826C128827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Rubik SemiBold"/>
                <a:sym typeface="Rubik SemiBold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59D86-AD97-AAD8-35F1-2014B11E053C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F44C9B-B987-E9CB-FC47-6DD05C6B925D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26D9E9-D057-18B1-D40A-92178D7EE888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055B6C-A2A7-F52D-6217-9C70C53A8169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222627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C22A7ABB-77C6-4CEC-2116-460C559D2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72612"/>
              </p:ext>
            </p:extLst>
          </p:nvPr>
        </p:nvGraphicFramePr>
        <p:xfrm>
          <a:off x="452967" y="1347068"/>
          <a:ext cx="11201476" cy="4926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461">
                  <a:extLst>
                    <a:ext uri="{9D8B030D-6E8A-4147-A177-3AD203B41FA5}">
                      <a16:colId xmlns:a16="http://schemas.microsoft.com/office/drawing/2014/main" val="155569769"/>
                    </a:ext>
                  </a:extLst>
                </a:gridCol>
                <a:gridCol w="2450133">
                  <a:extLst>
                    <a:ext uri="{9D8B030D-6E8A-4147-A177-3AD203B41FA5}">
                      <a16:colId xmlns:a16="http://schemas.microsoft.com/office/drawing/2014/main" val="2943427980"/>
                    </a:ext>
                  </a:extLst>
                </a:gridCol>
                <a:gridCol w="3107951">
                  <a:extLst>
                    <a:ext uri="{9D8B030D-6E8A-4147-A177-3AD203B41FA5}">
                      <a16:colId xmlns:a16="http://schemas.microsoft.com/office/drawing/2014/main" val="3997074059"/>
                    </a:ext>
                  </a:extLst>
                </a:gridCol>
                <a:gridCol w="661248">
                  <a:extLst>
                    <a:ext uri="{9D8B030D-6E8A-4147-A177-3AD203B41FA5}">
                      <a16:colId xmlns:a16="http://schemas.microsoft.com/office/drawing/2014/main" val="3645487727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2680743177"/>
                    </a:ext>
                  </a:extLst>
                </a:gridCol>
                <a:gridCol w="1803862">
                  <a:extLst>
                    <a:ext uri="{9D8B030D-6E8A-4147-A177-3AD203B41FA5}">
                      <a16:colId xmlns:a16="http://schemas.microsoft.com/office/drawing/2014/main" val="342059206"/>
                    </a:ext>
                  </a:extLst>
                </a:gridCol>
                <a:gridCol w="881148">
                  <a:extLst>
                    <a:ext uri="{9D8B030D-6E8A-4147-A177-3AD203B41FA5}">
                      <a16:colId xmlns:a16="http://schemas.microsoft.com/office/drawing/2014/main" val="3410186660"/>
                    </a:ext>
                  </a:extLst>
                </a:gridCol>
              </a:tblGrid>
              <a:tr h="141298">
                <a:tc>
                  <a:txBody>
                    <a:bodyPr/>
                    <a:lstStyle/>
                    <a:p>
                      <a:pPr algn="ctr"/>
                      <a:r>
                        <a:rPr lang="th-TH" sz="1000" b="1" i="0" dirty="0">
                          <a:solidFill>
                            <a:srgbClr val="FFFFFF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ลำดับ</a:t>
                      </a:r>
                      <a:endParaRPr lang="en-US" sz="1000" b="1" i="0" dirty="0">
                        <a:solidFill>
                          <a:srgbClr val="FFFFFF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รายการ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คำอธิบาย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ลิงก</a:t>
                      </a:r>
                      <a:r>
                        <a:rPr kumimoji="0" lang="th-TH" sz="1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์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ชื่อผู้รับผิดชอบ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วันที่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cs typeface="Graphik TH" panose="020B0003000202060203" pitchFamily="34" charset="-34"/>
                          <a:sym typeface="Rubik SemiBold"/>
                        </a:rPr>
                        <a:t>สถานะ</a:t>
                      </a:r>
                      <a:endParaRPr kumimoji="0" lang="en-US" sz="1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1769"/>
                  </a:ext>
                </a:extLst>
              </a:tr>
              <a:tr h="1945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ความพร้อมของผลิตภัณฑ์​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โปรเจกต์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หรือแคมเปญ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209455"/>
                  </a:ext>
                </a:extLst>
              </a:tr>
              <a:tr h="1945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รายการที่ต้องทำ 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(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A</a:t>
                      </a:r>
                      <a:r>
                        <a:rPr kumimoji="0" lang="en-US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ction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Item)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เช่น 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อัป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เด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ต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เว็บไซต์ของ 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Pi 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รายชื่อผู้เข้าร่วมแคมเปญ เป็นต้น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solidFill>
                            <a:schemeClr val="accent3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อธิบายรายการที่ต้องทำ </a:t>
                      </a:r>
                      <a:r>
                        <a:rPr lang="th-TH" sz="900" dirty="0" err="1">
                          <a:solidFill>
                            <a:schemeClr val="accent3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หรื</a:t>
                      </a:r>
                      <a:r>
                        <a:rPr lang="th-TH" sz="900" dirty="0">
                          <a:solidFill>
                            <a:schemeClr val="accent3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ออ</a:t>
                      </a:r>
                      <a:r>
                        <a:rPr lang="th-TH" sz="900" dirty="0" err="1">
                          <a:solidFill>
                            <a:schemeClr val="accent3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ัป</a:t>
                      </a:r>
                      <a:r>
                        <a:rPr lang="th-TH" sz="900" dirty="0">
                          <a:solidFill>
                            <a:schemeClr val="accent3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เด</a:t>
                      </a:r>
                      <a:r>
                        <a:rPr lang="th-TH" sz="900" dirty="0" err="1">
                          <a:solidFill>
                            <a:schemeClr val="accent3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ตข</a:t>
                      </a:r>
                      <a:r>
                        <a:rPr lang="th-TH" sz="900" dirty="0">
                          <a:solidFill>
                            <a:schemeClr val="accent3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องแต่ละรายการ</a:t>
                      </a:r>
                      <a:endParaRPr lang="en-TH" sz="900" dirty="0">
                        <a:solidFill>
                          <a:schemeClr val="accent3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[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เพ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ิ่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มล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ิ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งก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์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[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ชื่อทีม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]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ชื่อผู้รับผิดชอบ เช่น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  <a:r>
                        <a:rPr kumimoji="0" lang="en-US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Wachi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วัน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เดือน ปี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สถานะของรายการนั้น ๆ เช่น 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Complete, In Progress 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เป็นต้น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941067"/>
                  </a:ext>
                </a:extLst>
              </a:tr>
              <a:tr h="1945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TH" sz="900" dirty="0"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82631"/>
                  </a:ext>
                </a:extLst>
              </a:tr>
              <a:tr h="1945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TH" sz="900" dirty="0"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972444"/>
                  </a:ext>
                </a:extLst>
              </a:tr>
              <a:tr h="1945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TH" sz="900" dirty="0"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72207"/>
                  </a:ext>
                </a:extLst>
              </a:tr>
              <a:tr h="19457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ความพร้อมของทีม</a:t>
                      </a:r>
                      <a:r>
                        <a:rPr kumimoji="0" lang="th-TH" sz="9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ปฎิบั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ติการหลังบ้าน 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(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ทีม 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Operations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ทีม 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Engineer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ทีม 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Data 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ทีม 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IT 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ทีม 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Compliance 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เป็นต้น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6761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-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5300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40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176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761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This doc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236750"/>
                  </a:ext>
                </a:extLst>
              </a:tr>
              <a:tr h="1945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ความพร้อมของธุรกิจ (ทีม 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Customer Support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 ทีม </a:t>
                      </a: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Marketing (IC) </a:t>
                      </a:r>
                      <a:r>
                        <a:rPr kumimoji="0" lang="th-TH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เป็นต้น)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Regular" panose="020B0503030202060203" pitchFamily="34" charset="77"/>
                        <a:ea typeface="+mn-ea"/>
                        <a:cs typeface="Rubik Medium" pitchFamily="2" charset="-79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0535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900" b="0" i="0" dirty="0">
                        <a:latin typeface="Graphik Regular" panose="020B0503030202060203" pitchFamily="34" charset="77"/>
                        <a:cs typeface="Rubik Medium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355150"/>
                  </a:ext>
                </a:extLst>
              </a:tr>
              <a:tr h="44361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900" b="0" i="0" dirty="0">
                        <a:latin typeface="Graphik Regular" panose="020B0503030202060203" pitchFamily="34" charset="77"/>
                        <a:cs typeface="Rubik Medium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1259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900" b="0" i="0" dirty="0">
                        <a:latin typeface="Graphik Regular" panose="020B0503030202060203" pitchFamily="34" charset="77"/>
                        <a:cs typeface="Rubik Medium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222627"/>
                          </a:solidFill>
                          <a:effectLst/>
                          <a:uLnTx/>
                          <a:uFillTx/>
                          <a:latin typeface="Graphik TH" panose="020B0003000202060203" pitchFamily="34" charset="-34"/>
                          <a:ea typeface="+mn-ea"/>
                          <a:cs typeface="Graphik TH" panose="020B0003000202060203" pitchFamily="34" charset="-34"/>
                          <a:sym typeface="Rubik SemiBold"/>
                        </a:rPr>
                        <a:t>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222627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raphik TH" panose="020B0003000202060203" pitchFamily="34" charset="-34"/>
                        <a:ea typeface="+mn-ea"/>
                        <a:cs typeface="Graphik TH" panose="020B0003000202060203" pitchFamily="34" charset="-34"/>
                        <a:sym typeface="Rubik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72352"/>
                  </a:ext>
                </a:extLst>
              </a:tr>
            </a:tbl>
          </a:graphicData>
        </a:graphic>
      </p:graphicFrame>
      <p:sp>
        <p:nvSpPr>
          <p:cNvPr id="33" name="Title 40">
            <a:extLst>
              <a:ext uri="{FF2B5EF4-FFF2-40B4-BE49-F238E27FC236}">
                <a16:creationId xmlns:a16="http://schemas.microsoft.com/office/drawing/2014/main" id="{1C0E6F1C-EA62-54B4-231E-B64A654699FD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th-TH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ลิสต์รายการ และลิงก</a:t>
            </a:r>
            <a:r>
              <a:rPr lang="th-TH" err="1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์</a:t>
            </a:r>
            <a:r>
              <a:rPr lang="th-TH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ที่เกี่ยวข้อง</a:t>
            </a:r>
            <a:endParaRPr lang="en-US">
              <a:solidFill>
                <a:schemeClr val="tx1"/>
              </a:solidFill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17" name="Google Shape;444;p112">
            <a:extLst>
              <a:ext uri="{FF2B5EF4-FFF2-40B4-BE49-F238E27FC236}">
                <a16:creationId xmlns:a16="http://schemas.microsoft.com/office/drawing/2014/main" id="{BC689564-6C7B-ED7D-A2A9-4B8108BDE3CB}"/>
              </a:ext>
            </a:extLst>
          </p:cNvPr>
          <p:cNvSpPr txBox="1"/>
          <p:nvPr/>
        </p:nvSpPr>
        <p:spPr>
          <a:xfrm>
            <a:off x="7735243" y="6534865"/>
            <a:ext cx="39192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FF0000"/>
                </a:solidFill>
                <a:latin typeface="Graphik TH" panose="020B0003000202060203" pitchFamily="34" charset="-34"/>
                <a:ea typeface="Poppins Medium"/>
                <a:cs typeface="Graphik TH" panose="020B0003000202060203" pitchFamily="34" charset="-34"/>
                <a:sym typeface="Poppins Medium"/>
              </a:rPr>
              <a:t>Remarks: Please embed the related links into the ‘</a:t>
            </a:r>
            <a:r>
              <a:rPr lang="th-TH" sz="900" b="1" dirty="0">
                <a:solidFill>
                  <a:srgbClr val="FF0000"/>
                </a:solidFill>
                <a:latin typeface="Graphik TH" panose="020B0003000202060203" pitchFamily="34" charset="-34"/>
                <a:ea typeface="Poppins Medium"/>
                <a:cs typeface="Graphik TH" panose="020B0003000202060203" pitchFamily="34" charset="-34"/>
                <a:sym typeface="Poppins Medium"/>
              </a:rPr>
              <a:t>LINK</a:t>
            </a:r>
            <a:r>
              <a:rPr lang="en" sz="900" b="1" dirty="0">
                <a:solidFill>
                  <a:srgbClr val="FF0000"/>
                </a:solidFill>
                <a:latin typeface="Graphik TH" panose="020B0003000202060203" pitchFamily="34" charset="-34"/>
                <a:ea typeface="Poppins Medium"/>
                <a:cs typeface="Graphik TH" panose="020B0003000202060203" pitchFamily="34" charset="-34"/>
                <a:sym typeface="Poppins Medium"/>
              </a:rPr>
              <a:t>’ column</a:t>
            </a:r>
            <a:endParaRPr sz="900" b="1" dirty="0">
              <a:solidFill>
                <a:srgbClr val="FF0000"/>
              </a:solidFill>
              <a:latin typeface="Graphik TH" panose="020B0003000202060203" pitchFamily="34" charset="-34"/>
              <a:ea typeface="Poppins Medium"/>
              <a:cs typeface="Graphik TH" panose="020B0003000202060203" pitchFamily="34" charset="-34"/>
              <a:sym typeface="Poppins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04DE6-CEE8-225A-1A28-52F42B7FB207}"/>
              </a:ext>
            </a:extLst>
          </p:cNvPr>
          <p:cNvSpPr txBox="1"/>
          <p:nvPr/>
        </p:nvSpPr>
        <p:spPr>
          <a:xfrm>
            <a:off x="452967" y="807279"/>
            <a:ext cx="11504676" cy="340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วัน</a:t>
            </a:r>
            <a:r>
              <a:rPr lang="th-TH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ที่ออกผลิตภัณฑ์ </a:t>
            </a:r>
            <a:r>
              <a:rPr lang="th-TH" sz="1400" b="1" kern="0" dirty="0" err="1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โปรเจกต์</a:t>
            </a:r>
            <a:r>
              <a:rPr lang="th-TH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 หรือแคมเปญ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: [</a:t>
            </a:r>
            <a:r>
              <a:rPr lang="th-TH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วัน เดือน ปี</a:t>
            </a:r>
            <a:r>
              <a:rPr lang="en-US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]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DD9A2"/>
              </a:solidFill>
              <a:effectLst/>
              <a:uLnTx/>
              <a:uFillTx/>
              <a:latin typeface="Graphik TH" panose="020B0003000202060203" pitchFamily="34" charset="-34"/>
              <a:cs typeface="Graphik TH" panose="020B0003000202060203" pitchFamily="34" charset="-34"/>
              <a:sym typeface="Rubik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8243717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94B616-2E58-35E2-F0B8-EFBF94920D19}"/>
              </a:ext>
            </a:extLst>
          </p:cNvPr>
          <p:cNvCxnSpPr/>
          <p:nvPr/>
        </p:nvCxnSpPr>
        <p:spPr>
          <a:xfrm>
            <a:off x="6124575" y="1464921"/>
            <a:ext cx="0" cy="5257686"/>
          </a:xfrm>
          <a:prstGeom prst="line">
            <a:avLst/>
          </a:prstGeom>
          <a:ln w="9525" cap="flat" cmpd="sng" algn="ctr">
            <a:solidFill>
              <a:srgbClr val="1DD9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Google Shape;452;p113">
            <a:extLst>
              <a:ext uri="{FF2B5EF4-FFF2-40B4-BE49-F238E27FC236}">
                <a16:creationId xmlns:a16="http://schemas.microsoft.com/office/drawing/2014/main" id="{F801F113-E421-39FA-EC7A-631040FAE60C}"/>
              </a:ext>
            </a:extLst>
          </p:cNvPr>
          <p:cNvSpPr txBox="1"/>
          <p:nvPr/>
        </p:nvSpPr>
        <p:spPr>
          <a:xfrm>
            <a:off x="916797" y="1987005"/>
            <a:ext cx="4858965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651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th-TH" sz="900" dirty="0">
                <a:solidFill>
                  <a:schemeClr val="dk1"/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รายละเอียด และเป้าหมายของ</a:t>
            </a:r>
            <a:r>
              <a:rPr lang="th-TH" sz="900" kern="0" dirty="0">
                <a:solidFill>
                  <a:schemeClr val="dk1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Poppins"/>
              </a:rPr>
              <a:t>การพัฒนาผลิตภัณฑ์ </a:t>
            </a:r>
            <a:r>
              <a:rPr lang="th-TH" sz="900" kern="0" dirty="0" err="1">
                <a:solidFill>
                  <a:schemeClr val="dk1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Poppins"/>
              </a:rPr>
              <a:t>โปรเจกต์</a:t>
            </a:r>
            <a:r>
              <a:rPr lang="th-TH" sz="900" kern="0" dirty="0">
                <a:solidFill>
                  <a:schemeClr val="dk1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Poppins"/>
              </a:rPr>
              <a:t> หรือแคมเปญในครั้งนี้</a:t>
            </a:r>
          </a:p>
          <a:p>
            <a:pPr marL="1651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endParaRPr lang="th-TH" sz="900" kern="0" dirty="0">
              <a:solidFill>
                <a:schemeClr val="dk1"/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endParaRPr lang="en-US" sz="900" kern="0" dirty="0">
              <a:solidFill>
                <a:schemeClr val="dk1"/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</p:txBody>
      </p:sp>
      <p:sp>
        <p:nvSpPr>
          <p:cNvPr id="10" name="Google Shape;455;p113">
            <a:extLst>
              <a:ext uri="{FF2B5EF4-FFF2-40B4-BE49-F238E27FC236}">
                <a16:creationId xmlns:a16="http://schemas.microsoft.com/office/drawing/2014/main" id="{9CFDDC8A-BC89-3E59-96A2-1FDFD6ECACE9}"/>
              </a:ext>
            </a:extLst>
          </p:cNvPr>
          <p:cNvSpPr txBox="1"/>
          <p:nvPr/>
        </p:nvSpPr>
        <p:spPr>
          <a:xfrm>
            <a:off x="7095506" y="1987005"/>
            <a:ext cx="4388029" cy="218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65100" lvl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000"/>
            </a:pPr>
            <a:r>
              <a:rPr lang="th-TH" sz="900" dirty="0">
                <a:solidFill>
                  <a:schemeClr val="dk1"/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ผู้ได้รับผลกระทบ ทั้งภายใน และ</a:t>
            </a:r>
            <a:r>
              <a:rPr lang="en-US" sz="900" dirty="0">
                <a:solidFill>
                  <a:schemeClr val="dk1"/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/</a:t>
            </a:r>
            <a:r>
              <a:rPr lang="th-TH" sz="900" dirty="0">
                <a:solidFill>
                  <a:schemeClr val="dk1"/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หรือ นอกองค์กร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th-TH" sz="900" kern="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ea typeface="Poppins"/>
                <a:cs typeface="Graphik TH" panose="020B0003000202060203" pitchFamily="34" charset="-34"/>
                <a:sym typeface="Poppins"/>
              </a:rPr>
              <a:t>ใส่รายละเอียด</a:t>
            </a:r>
            <a:endParaRPr lang="en-US" sz="900" kern="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ea typeface="Poppins"/>
              <a:cs typeface="Graphik TH" panose="020B0003000202060203" pitchFamily="34" charset="-34"/>
              <a:sym typeface="Poppins"/>
            </a:endParaRPr>
          </a:p>
        </p:txBody>
      </p:sp>
      <p:sp>
        <p:nvSpPr>
          <p:cNvPr id="11" name="Terminator 10">
            <a:extLst>
              <a:ext uri="{FF2B5EF4-FFF2-40B4-BE49-F238E27FC236}">
                <a16:creationId xmlns:a16="http://schemas.microsoft.com/office/drawing/2014/main" id="{AFD0F3AE-6984-3BEC-3DD5-C4ABA220F053}"/>
              </a:ext>
            </a:extLst>
          </p:cNvPr>
          <p:cNvSpPr/>
          <p:nvPr/>
        </p:nvSpPr>
        <p:spPr>
          <a:xfrm>
            <a:off x="2491477" y="1412483"/>
            <a:ext cx="1070410" cy="333617"/>
          </a:xfrm>
          <a:prstGeom prst="flowChartTerminator">
            <a:avLst/>
          </a:prstGeom>
          <a:solidFill>
            <a:srgbClr val="1DD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Graphik TH" panose="020B0003000202060203" pitchFamily="34" charset="-34"/>
                <a:cs typeface="Graphik TH" panose="020B0003000202060203" pitchFamily="34" charset="-34"/>
              </a:rPr>
              <a:t>รายละเอียด</a:t>
            </a:r>
            <a:endParaRPr lang="en-TH" sz="1200" b="1" dirty="0"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2" name="Title 40">
            <a:extLst>
              <a:ext uri="{FF2B5EF4-FFF2-40B4-BE49-F238E27FC236}">
                <a16:creationId xmlns:a16="http://schemas.microsoft.com/office/drawing/2014/main" id="{3EA931E9-DEFB-3E27-F0B8-16314F676D0D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th-TH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รายละเอียดของผลิตภัณฑ์ </a:t>
            </a:r>
            <a:r>
              <a:rPr lang="th-TH" err="1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โปรเจกต์</a:t>
            </a:r>
            <a:r>
              <a:rPr lang="th-TH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 หรือแคมเปญ</a:t>
            </a:r>
            <a:endParaRPr lang="en-US">
              <a:solidFill>
                <a:schemeClr val="tx1"/>
              </a:solidFill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8" name="Terminator 7">
            <a:extLst>
              <a:ext uri="{FF2B5EF4-FFF2-40B4-BE49-F238E27FC236}">
                <a16:creationId xmlns:a16="http://schemas.microsoft.com/office/drawing/2014/main" id="{F7245FFF-5115-1430-25C0-1305D491C8FB}"/>
              </a:ext>
            </a:extLst>
          </p:cNvPr>
          <p:cNvSpPr/>
          <p:nvPr/>
        </p:nvSpPr>
        <p:spPr>
          <a:xfrm>
            <a:off x="8152059" y="1412483"/>
            <a:ext cx="1070410" cy="333617"/>
          </a:xfrm>
          <a:prstGeom prst="flowChartTerminator">
            <a:avLst/>
          </a:prstGeom>
          <a:solidFill>
            <a:srgbClr val="1DD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Graphik TH" panose="020B0003000202060203" pitchFamily="34" charset="-34"/>
                <a:cs typeface="Graphik TH" panose="020B0003000202060203" pitchFamily="34" charset="-34"/>
              </a:rPr>
              <a:t>ผลกระทบ</a:t>
            </a:r>
            <a:endParaRPr lang="en-TH" sz="1200" b="1" dirty="0"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DC719-7FCC-739E-74AB-6731EFB8B496}"/>
              </a:ext>
            </a:extLst>
          </p:cNvPr>
          <p:cNvSpPr txBox="1"/>
          <p:nvPr/>
        </p:nvSpPr>
        <p:spPr>
          <a:xfrm>
            <a:off x="452967" y="807279"/>
            <a:ext cx="11504676" cy="340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วัน</a:t>
            </a:r>
            <a:r>
              <a:rPr lang="th-TH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ที่ออกผลิตภัณฑ์ </a:t>
            </a:r>
            <a:r>
              <a:rPr lang="th-TH" sz="1400" b="1" kern="0" dirty="0" err="1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โปรเจกต์</a:t>
            </a:r>
            <a:r>
              <a:rPr lang="th-TH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 หรือแคมเปญ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: [</a:t>
            </a:r>
            <a:r>
              <a:rPr lang="th-TH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วัน เดือน ปี</a:t>
            </a:r>
            <a:r>
              <a:rPr lang="en-US" sz="1400" b="1" kern="0" dirty="0">
                <a:solidFill>
                  <a:srgbClr val="222627"/>
                </a:solidFill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]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DD9A2"/>
              </a:solidFill>
              <a:effectLst/>
              <a:uLnTx/>
              <a:uFillTx/>
              <a:latin typeface="Graphik TH" panose="020B0003000202060203" pitchFamily="34" charset="-34"/>
              <a:cs typeface="Graphik TH" panose="020B0003000202060203" pitchFamily="34" charset="-34"/>
              <a:sym typeface="Rubik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424176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B074FB-A531-0E46-E262-1CAB3F11B656}"/>
              </a:ext>
            </a:extLst>
          </p:cNvPr>
          <p:cNvSpPr/>
          <p:nvPr/>
        </p:nvSpPr>
        <p:spPr>
          <a:xfrm>
            <a:off x="1171723" y="1800808"/>
            <a:ext cx="4092498" cy="338465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กรุณาใส่ภาพประกอบ</a:t>
            </a:r>
            <a:endParaRPr lang="en-TH" sz="90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3430CD-3E1B-9FA1-63DA-A6593ADFBE24}"/>
              </a:ext>
            </a:extLst>
          </p:cNvPr>
          <p:cNvSpPr/>
          <p:nvPr/>
        </p:nvSpPr>
        <p:spPr>
          <a:xfrm>
            <a:off x="6980573" y="1800808"/>
            <a:ext cx="4092498" cy="338465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กรุณาใส่ภาพประกอบ</a:t>
            </a:r>
            <a:endParaRPr lang="en-TH" sz="90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8FCFF-4116-474D-2744-E91A5155FC80}"/>
              </a:ext>
            </a:extLst>
          </p:cNvPr>
          <p:cNvSpPr/>
          <p:nvPr/>
        </p:nvSpPr>
        <p:spPr>
          <a:xfrm>
            <a:off x="1171723" y="5324355"/>
            <a:ext cx="4092498" cy="1214000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กรุณาใส่คำอธิบาย</a:t>
            </a:r>
            <a:endParaRPr lang="en-TH" sz="90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8EAC3-E764-014B-AB9C-EF4CC36D82CF}"/>
              </a:ext>
            </a:extLst>
          </p:cNvPr>
          <p:cNvSpPr/>
          <p:nvPr/>
        </p:nvSpPr>
        <p:spPr>
          <a:xfrm>
            <a:off x="6980573" y="5324355"/>
            <a:ext cx="4092498" cy="1214000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dirty="0">
                <a:solidFill>
                  <a:schemeClr val="bg1">
                    <a:lumMod val="50000"/>
                  </a:schemeClr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กรุณาใส่คำอธิบาย</a:t>
            </a:r>
            <a:endParaRPr lang="en-TH" sz="900" dirty="0">
              <a:solidFill>
                <a:schemeClr val="bg1">
                  <a:lumMod val="50000"/>
                </a:schemeClr>
              </a:solidFill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DE23BF-061E-7724-7402-B10B09DC77CD}"/>
              </a:ext>
            </a:extLst>
          </p:cNvPr>
          <p:cNvCxnSpPr/>
          <p:nvPr/>
        </p:nvCxnSpPr>
        <p:spPr>
          <a:xfrm>
            <a:off x="6096000" y="1064871"/>
            <a:ext cx="0" cy="5257686"/>
          </a:xfrm>
          <a:prstGeom prst="line">
            <a:avLst/>
          </a:prstGeom>
          <a:ln w="9525" cap="flat" cmpd="sng" algn="ctr">
            <a:solidFill>
              <a:srgbClr val="1DD9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itle 40">
            <a:extLst>
              <a:ext uri="{FF2B5EF4-FFF2-40B4-BE49-F238E27FC236}">
                <a16:creationId xmlns:a16="http://schemas.microsoft.com/office/drawing/2014/main" id="{AA8BC9BA-1411-D319-71F7-A1B95A92927F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th-TH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สิ่งที่จะเปลี่ยนแปลงในผลิตภัณฑ์ </a:t>
            </a:r>
            <a:r>
              <a:rPr lang="th-TH" err="1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โปรเจกต์</a:t>
            </a:r>
            <a:r>
              <a:rPr lang="th-TH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 หรือแคมเปญ</a:t>
            </a:r>
            <a:endParaRPr lang="en-US">
              <a:solidFill>
                <a:schemeClr val="tx1"/>
              </a:solidFill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14" name="Terminator 13">
            <a:extLst>
              <a:ext uri="{FF2B5EF4-FFF2-40B4-BE49-F238E27FC236}">
                <a16:creationId xmlns:a16="http://schemas.microsoft.com/office/drawing/2014/main" id="{9A7128C5-BD2D-C183-0FE8-692C6F19C5AE}"/>
              </a:ext>
            </a:extLst>
          </p:cNvPr>
          <p:cNvSpPr/>
          <p:nvPr/>
        </p:nvSpPr>
        <p:spPr>
          <a:xfrm>
            <a:off x="2334420" y="1354844"/>
            <a:ext cx="1398883" cy="333617"/>
          </a:xfrm>
          <a:prstGeom prst="flowChartTerminator">
            <a:avLst/>
          </a:prstGeom>
          <a:solidFill>
            <a:srgbClr val="1DD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เวอร์ชัน</a:t>
            </a:r>
            <a:r>
              <a:rPr lang="th-TH" sz="1200" b="1" dirty="0">
                <a:latin typeface="Graphik TH" panose="020B0003000202060203" pitchFamily="34" charset="-34"/>
                <a:cs typeface="Graphik TH" panose="020B0003000202060203" pitchFamily="34" charset="-34"/>
              </a:rPr>
              <a:t>ปัจจุบัน</a:t>
            </a:r>
            <a:endParaRPr lang="en-TH" sz="1200" b="1" dirty="0"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  <p:sp>
        <p:nvSpPr>
          <p:cNvPr id="15" name="Terminator 14">
            <a:extLst>
              <a:ext uri="{FF2B5EF4-FFF2-40B4-BE49-F238E27FC236}">
                <a16:creationId xmlns:a16="http://schemas.microsoft.com/office/drawing/2014/main" id="{BD7C05AE-3895-E584-130F-532D9B480DEF}"/>
              </a:ext>
            </a:extLst>
          </p:cNvPr>
          <p:cNvSpPr/>
          <p:nvPr/>
        </p:nvSpPr>
        <p:spPr>
          <a:xfrm>
            <a:off x="8327381" y="1354844"/>
            <a:ext cx="1398882" cy="333617"/>
          </a:xfrm>
          <a:prstGeom prst="flowChartTerminator">
            <a:avLst/>
          </a:prstGeom>
          <a:solidFill>
            <a:srgbClr val="1DD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err="1">
                <a:latin typeface="Graphik TH" panose="020B0003000202060203" pitchFamily="34" charset="-34"/>
                <a:cs typeface="Graphik TH" panose="020B0003000202060203" pitchFamily="34" charset="-34"/>
              </a:rPr>
              <a:t>เวอร์ชัน</a:t>
            </a:r>
            <a:r>
              <a:rPr lang="th-TH" sz="1200" b="1" dirty="0">
                <a:latin typeface="Graphik TH" panose="020B0003000202060203" pitchFamily="34" charset="-34"/>
                <a:cs typeface="Graphik TH" panose="020B0003000202060203" pitchFamily="34" charset="-34"/>
              </a:rPr>
              <a:t>ใหม่</a:t>
            </a:r>
            <a:endParaRPr lang="en-TH" sz="1200" b="1" dirty="0"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16637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7" name="Rectangle 7266">
            <a:extLst>
              <a:ext uri="{FF2B5EF4-FFF2-40B4-BE49-F238E27FC236}">
                <a16:creationId xmlns:a16="http://schemas.microsoft.com/office/drawing/2014/main" id="{19E5E716-A138-D628-F2F3-806418AE882F}"/>
              </a:ext>
            </a:extLst>
          </p:cNvPr>
          <p:cNvSpPr/>
          <p:nvPr/>
        </p:nvSpPr>
        <p:spPr>
          <a:xfrm>
            <a:off x="0" y="3336654"/>
            <a:ext cx="6096000" cy="325277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5C82A9-E880-A472-57CB-9B72A15D4896}"/>
              </a:ext>
            </a:extLst>
          </p:cNvPr>
          <p:cNvGrpSpPr/>
          <p:nvPr/>
        </p:nvGrpSpPr>
        <p:grpSpPr>
          <a:xfrm>
            <a:off x="-1592983" y="0"/>
            <a:ext cx="1460764" cy="5860182"/>
            <a:chOff x="-1592983" y="0"/>
            <a:chExt cx="1460764" cy="586018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0522A8A-F886-0220-A9BF-BECF8AC12BB8}"/>
                </a:ext>
              </a:extLst>
            </p:cNvPr>
            <p:cNvGrpSpPr/>
            <p:nvPr/>
          </p:nvGrpSpPr>
          <p:grpSpPr>
            <a:xfrm>
              <a:off x="-1592983" y="0"/>
              <a:ext cx="1460764" cy="5860182"/>
              <a:chOff x="-1592983" y="0"/>
              <a:chExt cx="1460764" cy="5860182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2060CCD-A22C-F1E1-5693-D9A23D95E4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0000"/>
              <a:stretch/>
            </p:blipFill>
            <p:spPr>
              <a:xfrm>
                <a:off x="-1592983" y="0"/>
                <a:ext cx="1452061" cy="288850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53D566C-EFF0-5E83-B5E5-4901BE9562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0635" r="-635"/>
              <a:stretch/>
            </p:blipFill>
            <p:spPr>
              <a:xfrm>
                <a:off x="-1584280" y="2971674"/>
                <a:ext cx="1452061" cy="2888508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580BE0-022B-D9C4-715D-ADD5A9979D72}"/>
                </a:ext>
              </a:extLst>
            </p:cNvPr>
            <p:cNvSpPr txBox="1"/>
            <p:nvPr/>
          </p:nvSpPr>
          <p:spPr>
            <a:xfrm>
              <a:off x="-952363" y="577516"/>
              <a:ext cx="811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33, 206, 153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A6308B-F226-3EA5-3CB2-E5548C628FB1}"/>
                </a:ext>
              </a:extLst>
            </p:cNvPr>
            <p:cNvSpPr txBox="1"/>
            <p:nvPr/>
          </p:nvSpPr>
          <p:spPr>
            <a:xfrm>
              <a:off x="-952364" y="1386729"/>
              <a:ext cx="694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34, 38, 39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222627"/>
                </a:solidFill>
                <a:effectLst/>
                <a:uLnTx/>
                <a:uFillTx/>
                <a:latin typeface="Rubik SemiBold"/>
                <a:ea typeface="+mn-ea"/>
                <a:cs typeface="+mn-cs"/>
                <a:sym typeface="Rubik SemiBold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5FC126-E16D-6939-2934-9B1368F263AE}"/>
                </a:ext>
              </a:extLst>
            </p:cNvPr>
            <p:cNvSpPr txBox="1"/>
            <p:nvPr/>
          </p:nvSpPr>
          <p:spPr>
            <a:xfrm>
              <a:off x="-952364" y="2673064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 71, 62, 114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9B93C7-1D8D-251C-E073-F1514D60F629}"/>
                </a:ext>
              </a:extLst>
            </p:cNvPr>
            <p:cNvSpPr txBox="1"/>
            <p:nvPr/>
          </p:nvSpPr>
          <p:spPr>
            <a:xfrm>
              <a:off x="-950425" y="2029896"/>
              <a:ext cx="6607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9, 64, 116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8DA892C-D2FF-4900-5234-7A295259CE11}"/>
                </a:ext>
              </a:extLst>
            </p:cNvPr>
            <p:cNvSpPr txBox="1"/>
            <p:nvPr/>
          </p:nvSpPr>
          <p:spPr>
            <a:xfrm>
              <a:off x="-970237" y="5019632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094074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245, 143, 41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DE6355-3071-5396-3BFC-65ED2B9C27B8}"/>
                </a:ext>
              </a:extLst>
            </p:cNvPr>
            <p:cNvSpPr txBox="1"/>
            <p:nvPr/>
          </p:nvSpPr>
          <p:spPr>
            <a:xfrm>
              <a:off x="-962898" y="5635697"/>
              <a:ext cx="801823" cy="224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2627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800" b="1" i="0" u="none" strike="noStrike" kern="0" cap="none" spc="0" normalizeH="0" baseline="0" noProof="0">
                  <a:ln>
                    <a:noFill/>
                  </a:ln>
                  <a:solidFill>
                    <a:srgbClr val="222627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29, 163, 156</a:t>
              </a:r>
            </a:p>
          </p:txBody>
        </p:sp>
      </p:grpSp>
      <p:sp>
        <p:nvSpPr>
          <p:cNvPr id="36" name="Google Shape;10960;p154">
            <a:extLst>
              <a:ext uri="{FF2B5EF4-FFF2-40B4-BE49-F238E27FC236}">
                <a16:creationId xmlns:a16="http://schemas.microsoft.com/office/drawing/2014/main" id="{F2E1AF68-40AE-C924-21E4-30AD4B21BD25}"/>
              </a:ext>
            </a:extLst>
          </p:cNvPr>
          <p:cNvSpPr txBox="1"/>
          <p:nvPr/>
        </p:nvSpPr>
        <p:spPr>
          <a:xfrm>
            <a:off x="403210" y="2420082"/>
            <a:ext cx="1332589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90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37" name="Google Shape;10961;p154">
            <a:extLst>
              <a:ext uri="{FF2B5EF4-FFF2-40B4-BE49-F238E27FC236}">
                <a16:creationId xmlns:a16="http://schemas.microsoft.com/office/drawing/2014/main" id="{4A8848D0-D9C2-1651-2FD1-AD619FB8C21B}"/>
              </a:ext>
            </a:extLst>
          </p:cNvPr>
          <p:cNvSpPr/>
          <p:nvPr/>
        </p:nvSpPr>
        <p:spPr>
          <a:xfrm>
            <a:off x="409434" y="2092570"/>
            <a:ext cx="129816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Lorem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ipsom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48" name="Google Shape;10962;p154">
            <a:extLst>
              <a:ext uri="{FF2B5EF4-FFF2-40B4-BE49-F238E27FC236}">
                <a16:creationId xmlns:a16="http://schemas.microsoft.com/office/drawing/2014/main" id="{D20FE3BE-E087-2F59-5470-6F4FD9C1CEB0}"/>
              </a:ext>
            </a:extLst>
          </p:cNvPr>
          <p:cNvSpPr txBox="1"/>
          <p:nvPr/>
        </p:nvSpPr>
        <p:spPr>
          <a:xfrm>
            <a:off x="2117076" y="2420082"/>
            <a:ext cx="1346091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90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49" name="Google Shape;10963;p154">
            <a:extLst>
              <a:ext uri="{FF2B5EF4-FFF2-40B4-BE49-F238E27FC236}">
                <a16:creationId xmlns:a16="http://schemas.microsoft.com/office/drawing/2014/main" id="{27BEA8E5-A755-9F27-50A8-43655B204A57}"/>
              </a:ext>
            </a:extLst>
          </p:cNvPr>
          <p:cNvSpPr txBox="1"/>
          <p:nvPr/>
        </p:nvSpPr>
        <p:spPr>
          <a:xfrm>
            <a:off x="3812563" y="2420082"/>
            <a:ext cx="1498954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51" name="Google Shape;10964;p154">
            <a:extLst>
              <a:ext uri="{FF2B5EF4-FFF2-40B4-BE49-F238E27FC236}">
                <a16:creationId xmlns:a16="http://schemas.microsoft.com/office/drawing/2014/main" id="{6D9B6423-9D07-CCDD-4ADC-0D5411EED919}"/>
              </a:ext>
            </a:extLst>
          </p:cNvPr>
          <p:cNvSpPr/>
          <p:nvPr/>
        </p:nvSpPr>
        <p:spPr>
          <a:xfrm>
            <a:off x="3812563" y="2076508"/>
            <a:ext cx="90731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52" name="Google Shape;10965;p154">
            <a:extLst>
              <a:ext uri="{FF2B5EF4-FFF2-40B4-BE49-F238E27FC236}">
                <a16:creationId xmlns:a16="http://schemas.microsoft.com/office/drawing/2014/main" id="{294FADB1-D85D-D53F-B245-8A179733E29D}"/>
              </a:ext>
            </a:extLst>
          </p:cNvPr>
          <p:cNvSpPr txBox="1"/>
          <p:nvPr/>
        </p:nvSpPr>
        <p:spPr>
          <a:xfrm>
            <a:off x="5491842" y="2420082"/>
            <a:ext cx="1402143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53" name="Google Shape;10966;p154">
            <a:extLst>
              <a:ext uri="{FF2B5EF4-FFF2-40B4-BE49-F238E27FC236}">
                <a16:creationId xmlns:a16="http://schemas.microsoft.com/office/drawing/2014/main" id="{76316F9F-071C-3C57-D5FF-6EA189493D18}"/>
              </a:ext>
            </a:extLst>
          </p:cNvPr>
          <p:cNvSpPr/>
          <p:nvPr/>
        </p:nvSpPr>
        <p:spPr>
          <a:xfrm>
            <a:off x="5491842" y="2076508"/>
            <a:ext cx="165427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55" name="Google Shape;10967;p154">
            <a:extLst>
              <a:ext uri="{FF2B5EF4-FFF2-40B4-BE49-F238E27FC236}">
                <a16:creationId xmlns:a16="http://schemas.microsoft.com/office/drawing/2014/main" id="{A6F9D4F0-BDD7-560D-4CB4-BB79D49B908A}"/>
              </a:ext>
            </a:extLst>
          </p:cNvPr>
          <p:cNvSpPr txBox="1"/>
          <p:nvPr/>
        </p:nvSpPr>
        <p:spPr>
          <a:xfrm>
            <a:off x="7112470" y="2420082"/>
            <a:ext cx="1332589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56" name="Google Shape;10968;p154">
            <a:extLst>
              <a:ext uri="{FF2B5EF4-FFF2-40B4-BE49-F238E27FC236}">
                <a16:creationId xmlns:a16="http://schemas.microsoft.com/office/drawing/2014/main" id="{7E57AFF8-96A5-12DB-C985-E55F57DDE8BE}"/>
              </a:ext>
            </a:extLst>
          </p:cNvPr>
          <p:cNvSpPr/>
          <p:nvPr/>
        </p:nvSpPr>
        <p:spPr>
          <a:xfrm>
            <a:off x="7112470" y="2076508"/>
            <a:ext cx="145122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57" name="Google Shape;10969;p154">
            <a:extLst>
              <a:ext uri="{FF2B5EF4-FFF2-40B4-BE49-F238E27FC236}">
                <a16:creationId xmlns:a16="http://schemas.microsoft.com/office/drawing/2014/main" id="{BEBE9E58-280B-F79C-E1B8-541AFA136538}"/>
              </a:ext>
            </a:extLst>
          </p:cNvPr>
          <p:cNvSpPr txBox="1"/>
          <p:nvPr/>
        </p:nvSpPr>
        <p:spPr>
          <a:xfrm>
            <a:off x="8742335" y="2420082"/>
            <a:ext cx="1332589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58" name="Google Shape;10970;p154">
            <a:extLst>
              <a:ext uri="{FF2B5EF4-FFF2-40B4-BE49-F238E27FC236}">
                <a16:creationId xmlns:a16="http://schemas.microsoft.com/office/drawing/2014/main" id="{AE3180BF-900A-923C-4DBA-3CDBD212E9D5}"/>
              </a:ext>
            </a:extLst>
          </p:cNvPr>
          <p:cNvSpPr/>
          <p:nvPr/>
        </p:nvSpPr>
        <p:spPr>
          <a:xfrm>
            <a:off x="8737754" y="2076508"/>
            <a:ext cx="119518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59" name="Google Shape;10971;p154">
            <a:extLst>
              <a:ext uri="{FF2B5EF4-FFF2-40B4-BE49-F238E27FC236}">
                <a16:creationId xmlns:a16="http://schemas.microsoft.com/office/drawing/2014/main" id="{077511DB-0F55-769C-1F7A-BA8EF05DB361}"/>
              </a:ext>
            </a:extLst>
          </p:cNvPr>
          <p:cNvSpPr txBox="1"/>
          <p:nvPr/>
        </p:nvSpPr>
        <p:spPr>
          <a:xfrm>
            <a:off x="10464903" y="2420082"/>
            <a:ext cx="1346097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60" name="Google Shape;10972;p154">
            <a:extLst>
              <a:ext uri="{FF2B5EF4-FFF2-40B4-BE49-F238E27FC236}">
                <a16:creationId xmlns:a16="http://schemas.microsoft.com/office/drawing/2014/main" id="{0F72E234-AA41-E101-232C-7E94A5756240}"/>
              </a:ext>
            </a:extLst>
          </p:cNvPr>
          <p:cNvSpPr/>
          <p:nvPr/>
        </p:nvSpPr>
        <p:spPr>
          <a:xfrm>
            <a:off x="10464904" y="2076508"/>
            <a:ext cx="13556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61" name="Google Shape;10975;p154">
            <a:extLst>
              <a:ext uri="{FF2B5EF4-FFF2-40B4-BE49-F238E27FC236}">
                <a16:creationId xmlns:a16="http://schemas.microsoft.com/office/drawing/2014/main" id="{723D6295-8B7C-27D7-5E6C-2BE92B08324E}"/>
              </a:ext>
            </a:extLst>
          </p:cNvPr>
          <p:cNvSpPr/>
          <p:nvPr/>
        </p:nvSpPr>
        <p:spPr>
          <a:xfrm>
            <a:off x="2117076" y="2092570"/>
            <a:ext cx="116521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cxnSp>
        <p:nvCxnSpPr>
          <p:cNvPr id="62" name="Google Shape;10980;p154">
            <a:extLst>
              <a:ext uri="{FF2B5EF4-FFF2-40B4-BE49-F238E27FC236}">
                <a16:creationId xmlns:a16="http://schemas.microsoft.com/office/drawing/2014/main" id="{75953301-6352-C1CB-2D24-EB5AEB68DA90}"/>
              </a:ext>
            </a:extLst>
          </p:cNvPr>
          <p:cNvCxnSpPr/>
          <p:nvPr/>
        </p:nvCxnSpPr>
        <p:spPr>
          <a:xfrm>
            <a:off x="499759" y="1611608"/>
            <a:ext cx="10149840" cy="0"/>
          </a:xfrm>
          <a:prstGeom prst="straightConnector1">
            <a:avLst/>
          </a:prstGeom>
          <a:noFill/>
          <a:ln w="12700" cap="rnd" cmpd="sng">
            <a:solidFill>
              <a:srgbClr val="21CE9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3" name="Google Shape;10981;p154">
            <a:extLst>
              <a:ext uri="{FF2B5EF4-FFF2-40B4-BE49-F238E27FC236}">
                <a16:creationId xmlns:a16="http://schemas.microsoft.com/office/drawing/2014/main" id="{E11F9A42-4AA7-074D-EB9F-85BA71ECCAA3}"/>
              </a:ext>
            </a:extLst>
          </p:cNvPr>
          <p:cNvSpPr/>
          <p:nvPr/>
        </p:nvSpPr>
        <p:spPr>
          <a:xfrm>
            <a:off x="381001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2" name="Google Shape;10982;p154">
            <a:extLst>
              <a:ext uri="{FF2B5EF4-FFF2-40B4-BE49-F238E27FC236}">
                <a16:creationId xmlns:a16="http://schemas.microsoft.com/office/drawing/2014/main" id="{6F4EA922-418A-CD7A-34B8-47A2C69E31BD}"/>
              </a:ext>
            </a:extLst>
          </p:cNvPr>
          <p:cNvSpPr/>
          <p:nvPr/>
        </p:nvSpPr>
        <p:spPr>
          <a:xfrm>
            <a:off x="2126662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8" name="Google Shape;10983;p154">
            <a:extLst>
              <a:ext uri="{FF2B5EF4-FFF2-40B4-BE49-F238E27FC236}">
                <a16:creationId xmlns:a16="http://schemas.microsoft.com/office/drawing/2014/main" id="{AECBD453-7AFF-80E8-9673-3754FD0AC96C}"/>
              </a:ext>
            </a:extLst>
          </p:cNvPr>
          <p:cNvSpPr/>
          <p:nvPr/>
        </p:nvSpPr>
        <p:spPr>
          <a:xfrm>
            <a:off x="5492950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9" name="Google Shape;10984;p154">
            <a:extLst>
              <a:ext uri="{FF2B5EF4-FFF2-40B4-BE49-F238E27FC236}">
                <a16:creationId xmlns:a16="http://schemas.microsoft.com/office/drawing/2014/main" id="{E48F4A36-68A9-189A-7A4B-2B5CA19D9762}"/>
              </a:ext>
            </a:extLst>
          </p:cNvPr>
          <p:cNvSpPr/>
          <p:nvPr/>
        </p:nvSpPr>
        <p:spPr>
          <a:xfrm>
            <a:off x="7080412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0" name="Google Shape;10985;p154">
            <a:extLst>
              <a:ext uri="{FF2B5EF4-FFF2-40B4-BE49-F238E27FC236}">
                <a16:creationId xmlns:a16="http://schemas.microsoft.com/office/drawing/2014/main" id="{4257A9C4-F401-6F24-ACC8-A839B38C309A}"/>
              </a:ext>
            </a:extLst>
          </p:cNvPr>
          <p:cNvSpPr/>
          <p:nvPr/>
        </p:nvSpPr>
        <p:spPr>
          <a:xfrm>
            <a:off x="3809806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1" name="Google Shape;10986;p154">
            <a:extLst>
              <a:ext uri="{FF2B5EF4-FFF2-40B4-BE49-F238E27FC236}">
                <a16:creationId xmlns:a16="http://schemas.microsoft.com/office/drawing/2014/main" id="{E9AC2A65-9761-57F0-0572-B62E05FAC209}"/>
              </a:ext>
            </a:extLst>
          </p:cNvPr>
          <p:cNvSpPr/>
          <p:nvPr/>
        </p:nvSpPr>
        <p:spPr>
          <a:xfrm>
            <a:off x="8741689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2" name="Google Shape;10987;p154">
            <a:extLst>
              <a:ext uri="{FF2B5EF4-FFF2-40B4-BE49-F238E27FC236}">
                <a16:creationId xmlns:a16="http://schemas.microsoft.com/office/drawing/2014/main" id="{12B1815E-EA81-CBBB-A97E-FD9BAFC707D0}"/>
              </a:ext>
            </a:extLst>
          </p:cNvPr>
          <p:cNvSpPr/>
          <p:nvPr/>
        </p:nvSpPr>
        <p:spPr>
          <a:xfrm>
            <a:off x="10435337" y="149055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3" name="Google Shape;10960;p154">
            <a:extLst>
              <a:ext uri="{FF2B5EF4-FFF2-40B4-BE49-F238E27FC236}">
                <a16:creationId xmlns:a16="http://schemas.microsoft.com/office/drawing/2014/main" id="{B948EA3D-E008-EC69-73E3-46CBE25B97BA}"/>
              </a:ext>
            </a:extLst>
          </p:cNvPr>
          <p:cNvSpPr txBox="1"/>
          <p:nvPr/>
        </p:nvSpPr>
        <p:spPr>
          <a:xfrm>
            <a:off x="403210" y="4666612"/>
            <a:ext cx="1332589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90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7244" name="Google Shape;10961;p154">
            <a:extLst>
              <a:ext uri="{FF2B5EF4-FFF2-40B4-BE49-F238E27FC236}">
                <a16:creationId xmlns:a16="http://schemas.microsoft.com/office/drawing/2014/main" id="{C89A16AF-023F-C026-6C19-E39E0426F1FF}"/>
              </a:ext>
            </a:extLst>
          </p:cNvPr>
          <p:cNvSpPr/>
          <p:nvPr/>
        </p:nvSpPr>
        <p:spPr>
          <a:xfrm>
            <a:off x="409434" y="4285738"/>
            <a:ext cx="129816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7245" name="Google Shape;10962;p154">
            <a:extLst>
              <a:ext uri="{FF2B5EF4-FFF2-40B4-BE49-F238E27FC236}">
                <a16:creationId xmlns:a16="http://schemas.microsoft.com/office/drawing/2014/main" id="{D06D645D-7D1F-969E-0C13-273B8A5CAA41}"/>
              </a:ext>
            </a:extLst>
          </p:cNvPr>
          <p:cNvSpPr txBox="1"/>
          <p:nvPr/>
        </p:nvSpPr>
        <p:spPr>
          <a:xfrm>
            <a:off x="2117076" y="4666612"/>
            <a:ext cx="1346091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900"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7246" name="Google Shape;10963;p154">
            <a:extLst>
              <a:ext uri="{FF2B5EF4-FFF2-40B4-BE49-F238E27FC236}">
                <a16:creationId xmlns:a16="http://schemas.microsoft.com/office/drawing/2014/main" id="{AFEA26BB-FC76-9899-ADD3-784B12556CE2}"/>
              </a:ext>
            </a:extLst>
          </p:cNvPr>
          <p:cNvSpPr txBox="1"/>
          <p:nvPr/>
        </p:nvSpPr>
        <p:spPr>
          <a:xfrm>
            <a:off x="3812563" y="4666612"/>
            <a:ext cx="1498954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Rubik" panose="02000604000000020004"/>
                <a:sym typeface="Arial"/>
              </a:rPr>
              <a:t>Insert text here max 3 lines, minimum 14pt with paragraph spacing 1.1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Rubik" panose="02000604000000020004"/>
              <a:sym typeface="Arial"/>
            </a:endParaRPr>
          </a:p>
        </p:txBody>
      </p:sp>
      <p:sp>
        <p:nvSpPr>
          <p:cNvPr id="7248" name="Google Shape;10964;p154">
            <a:extLst>
              <a:ext uri="{FF2B5EF4-FFF2-40B4-BE49-F238E27FC236}">
                <a16:creationId xmlns:a16="http://schemas.microsoft.com/office/drawing/2014/main" id="{8F601429-F531-7652-1F5A-A17F2C15C66C}"/>
              </a:ext>
            </a:extLst>
          </p:cNvPr>
          <p:cNvSpPr/>
          <p:nvPr/>
        </p:nvSpPr>
        <p:spPr>
          <a:xfrm>
            <a:off x="3812563" y="4323038"/>
            <a:ext cx="90731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7257" name="Google Shape;10975;p154">
            <a:extLst>
              <a:ext uri="{FF2B5EF4-FFF2-40B4-BE49-F238E27FC236}">
                <a16:creationId xmlns:a16="http://schemas.microsoft.com/office/drawing/2014/main" id="{F193D560-3D92-FEBB-9091-B4C06329A752}"/>
              </a:ext>
            </a:extLst>
          </p:cNvPr>
          <p:cNvSpPr/>
          <p:nvPr/>
        </p:nvSpPr>
        <p:spPr>
          <a:xfrm>
            <a:off x="2117076" y="4339100"/>
            <a:ext cx="116521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cxnSp>
        <p:nvCxnSpPr>
          <p:cNvPr id="7258" name="Google Shape;10980;p154">
            <a:extLst>
              <a:ext uri="{FF2B5EF4-FFF2-40B4-BE49-F238E27FC236}">
                <a16:creationId xmlns:a16="http://schemas.microsoft.com/office/drawing/2014/main" id="{62FA7AFF-79E2-E0D2-B951-C85FA027C418}"/>
              </a:ext>
            </a:extLst>
          </p:cNvPr>
          <p:cNvCxnSpPr>
            <a:cxnSpLocks/>
          </p:cNvCxnSpPr>
          <p:nvPr/>
        </p:nvCxnSpPr>
        <p:spPr>
          <a:xfrm>
            <a:off x="499759" y="3858138"/>
            <a:ext cx="4992083" cy="0"/>
          </a:xfrm>
          <a:prstGeom prst="straightConnector1">
            <a:avLst/>
          </a:prstGeom>
          <a:noFill/>
          <a:ln w="12700" cap="rnd" cmpd="sng">
            <a:solidFill>
              <a:srgbClr val="21CE9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259" name="Google Shape;10981;p154">
            <a:extLst>
              <a:ext uri="{FF2B5EF4-FFF2-40B4-BE49-F238E27FC236}">
                <a16:creationId xmlns:a16="http://schemas.microsoft.com/office/drawing/2014/main" id="{BE2A4232-2F92-0F53-20C8-A70807E7351F}"/>
              </a:ext>
            </a:extLst>
          </p:cNvPr>
          <p:cNvSpPr/>
          <p:nvPr/>
        </p:nvSpPr>
        <p:spPr>
          <a:xfrm>
            <a:off x="381001" y="373708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0" name="Google Shape;10982;p154">
            <a:extLst>
              <a:ext uri="{FF2B5EF4-FFF2-40B4-BE49-F238E27FC236}">
                <a16:creationId xmlns:a16="http://schemas.microsoft.com/office/drawing/2014/main" id="{515B8D0F-04EB-03B8-1898-7BD39CB3F68E}"/>
              </a:ext>
            </a:extLst>
          </p:cNvPr>
          <p:cNvSpPr/>
          <p:nvPr/>
        </p:nvSpPr>
        <p:spPr>
          <a:xfrm>
            <a:off x="2126662" y="373708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3" name="Google Shape;10985;p154">
            <a:extLst>
              <a:ext uri="{FF2B5EF4-FFF2-40B4-BE49-F238E27FC236}">
                <a16:creationId xmlns:a16="http://schemas.microsoft.com/office/drawing/2014/main" id="{7E9C3AD4-6C3D-3EE0-6D3C-F4E068E0CFB8}"/>
              </a:ext>
            </a:extLst>
          </p:cNvPr>
          <p:cNvSpPr/>
          <p:nvPr/>
        </p:nvSpPr>
        <p:spPr>
          <a:xfrm>
            <a:off x="3809806" y="3737085"/>
            <a:ext cx="239662" cy="239662"/>
          </a:xfrm>
          <a:prstGeom prst="ellipse">
            <a:avLst/>
          </a:prstGeom>
          <a:solidFill>
            <a:srgbClr val="21CE99"/>
          </a:solidFill>
          <a:ln>
            <a:solidFill>
              <a:srgbClr val="21CE99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9" name="Google Shape;10961;p154">
            <a:extLst>
              <a:ext uri="{FF2B5EF4-FFF2-40B4-BE49-F238E27FC236}">
                <a16:creationId xmlns:a16="http://schemas.microsoft.com/office/drawing/2014/main" id="{52E7E6CA-16CA-32E1-0764-8C0DD22822CF}"/>
              </a:ext>
            </a:extLst>
          </p:cNvPr>
          <p:cNvSpPr/>
          <p:nvPr/>
        </p:nvSpPr>
        <p:spPr>
          <a:xfrm>
            <a:off x="401630" y="3445922"/>
            <a:ext cx="129816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7270" name="Google Shape;10961;p154">
            <a:extLst>
              <a:ext uri="{FF2B5EF4-FFF2-40B4-BE49-F238E27FC236}">
                <a16:creationId xmlns:a16="http://schemas.microsoft.com/office/drawing/2014/main" id="{167A401B-5C4F-D620-D054-16F02FA23A7B}"/>
              </a:ext>
            </a:extLst>
          </p:cNvPr>
          <p:cNvSpPr/>
          <p:nvPr/>
        </p:nvSpPr>
        <p:spPr>
          <a:xfrm>
            <a:off x="401630" y="1173924"/>
            <a:ext cx="129816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 Black"/>
                <a:ea typeface="Arial"/>
                <a:cs typeface="Arial"/>
                <a:sym typeface="Arial"/>
              </a:rPr>
              <a:t>xxx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Black"/>
              <a:ea typeface="+mn-ea"/>
              <a:cs typeface="+mn-cs"/>
            </a:endParaRPr>
          </a:p>
        </p:txBody>
      </p:sp>
      <p:sp>
        <p:nvSpPr>
          <p:cNvPr id="2" name="Title 40">
            <a:extLst>
              <a:ext uri="{FF2B5EF4-FFF2-40B4-BE49-F238E27FC236}">
                <a16:creationId xmlns:a16="http://schemas.microsoft.com/office/drawing/2014/main" id="{BFB85698-1863-E086-137F-27F4DE74AE1D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th-TH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ไท</a:t>
            </a:r>
            <a:r>
              <a:rPr lang="th-TH" err="1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ม์</a:t>
            </a:r>
            <a:r>
              <a:rPr lang="th-TH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ไลน์ของ</a:t>
            </a:r>
            <a:r>
              <a:rPr lang="th-TH" sz="2800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ผลิตภัณฑ์ </a:t>
            </a:r>
            <a:r>
              <a:rPr lang="th-TH" sz="2800" err="1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โปรเจกต์</a:t>
            </a:r>
            <a:r>
              <a:rPr lang="th-TH" sz="2800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 หรือแคมเปญ</a:t>
            </a:r>
            <a:endParaRPr lang="en-US">
              <a:solidFill>
                <a:schemeClr val="tx1"/>
              </a:solidFill>
              <a:latin typeface="Graphik TH" panose="020B0003000202060203" pitchFamily="34" charset="-34"/>
              <a:cs typeface="Graphik TH" panose="020B000300020206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93135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CAF97A4-50F5-5475-4622-86289E446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10915"/>
              </p:ext>
            </p:extLst>
          </p:nvPr>
        </p:nvGraphicFramePr>
        <p:xfrm>
          <a:off x="785099" y="1354219"/>
          <a:ext cx="10850310" cy="3223208"/>
        </p:xfrm>
        <a:graphic>
          <a:graphicData uri="http://schemas.openxmlformats.org/drawingml/2006/table">
            <a:tbl>
              <a:tblPr/>
              <a:tblGrid>
                <a:gridCol w="656839">
                  <a:extLst>
                    <a:ext uri="{9D8B030D-6E8A-4147-A177-3AD203B41FA5}">
                      <a16:colId xmlns:a16="http://schemas.microsoft.com/office/drawing/2014/main" val="244344365"/>
                    </a:ext>
                  </a:extLst>
                </a:gridCol>
                <a:gridCol w="4685439">
                  <a:extLst>
                    <a:ext uri="{9D8B030D-6E8A-4147-A177-3AD203B41FA5}">
                      <a16:colId xmlns:a16="http://schemas.microsoft.com/office/drawing/2014/main" val="2400362986"/>
                    </a:ext>
                  </a:extLst>
                </a:gridCol>
                <a:gridCol w="5508032">
                  <a:extLst>
                    <a:ext uri="{9D8B030D-6E8A-4147-A177-3AD203B41FA5}">
                      <a16:colId xmlns:a16="http://schemas.microsoft.com/office/drawing/2014/main" val="1041596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solidFill>
                            <a:srgbClr val="FFFFFF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ลำดับ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solidFill>
                            <a:srgbClr val="FFFFFF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คำถาม 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(Question)</a:t>
                      </a:r>
                      <a:endParaRPr lang="th-TH" sz="900" b="1" dirty="0">
                        <a:solidFill>
                          <a:srgbClr val="FFFFFF"/>
                        </a:solidFill>
                        <a:latin typeface="Graphik TH" panose="020B0003000202060203" pitchFamily="34" charset="-34"/>
                        <a:cs typeface="Graphik TH" panose="020B0003000202060203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b="1" dirty="0">
                          <a:solidFill>
                            <a:srgbClr val="FFFFFF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คำตอบ 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(</a:t>
                      </a:r>
                      <a:r>
                        <a:rPr lang="en-TH" sz="900" b="1" dirty="0">
                          <a:solidFill>
                            <a:srgbClr val="FFFFFF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Answer)</a:t>
                      </a: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13366"/>
                  </a:ext>
                </a:extLst>
              </a:tr>
              <a:tr h="508073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1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dirty="0">
                          <a:solidFill>
                            <a:schemeClr val="accent3"/>
                          </a:solidFill>
                          <a:latin typeface="Graphik TH" panose="020B0003000202060203" pitchFamily="34" charset="-34"/>
                          <a:ea typeface="Rubik Medium"/>
                          <a:cs typeface="Graphik TH" panose="020B0003000202060203" pitchFamily="34" charset="-34"/>
                          <a:sym typeface="Rubik Medium"/>
                        </a:rPr>
                        <a:t>เพิ่มคำถาม</a:t>
                      </a:r>
                      <a:endParaRPr lang="en-US" sz="900" dirty="0">
                        <a:solidFill>
                          <a:schemeClr val="accent3"/>
                        </a:solidFill>
                        <a:latin typeface="Graphik TH" panose="020B0003000202060203" pitchFamily="34" charset="-34"/>
                        <a:ea typeface="Rubik Medium"/>
                        <a:cs typeface="Graphik TH" panose="020B0003000202060203" pitchFamily="34" charset="-34"/>
                        <a:sym typeface="Rubik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dirty="0">
                          <a:solidFill>
                            <a:schemeClr val="accent3"/>
                          </a:solidFill>
                          <a:latin typeface="Graphik TH" panose="020B0003000202060203" pitchFamily="34" charset="-34"/>
                          <a:cs typeface="Graphik TH" panose="020B0003000202060203" pitchFamily="34" charset="-34"/>
                        </a:rPr>
                        <a:t>เพิ่มคำตอบ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822280"/>
                  </a:ext>
                </a:extLst>
              </a:tr>
              <a:tr h="378983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2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900" dirty="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th-TH" sz="900" b="0" i="0" u="none" strike="noStrike" noProof="0" dirty="0">
                        <a:solidFill>
                          <a:srgbClr val="050505"/>
                        </a:solidFill>
                        <a:latin typeface="Graphik Regular" panose="020B0503030202060203" pitchFamily="34" charset="77"/>
                        <a:cs typeface="Cordia Ne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998216"/>
                  </a:ext>
                </a:extLst>
              </a:tr>
              <a:tr h="413104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3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900" dirty="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="0" i="0" u="none" strike="noStrike" noProof="0">
                        <a:solidFill>
                          <a:srgbClr val="050505"/>
                        </a:solidFill>
                        <a:latin typeface="Graphik Regular" panose="020B050303020206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727568"/>
                  </a:ext>
                </a:extLst>
              </a:tr>
              <a:tr h="47219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4</a:t>
                      </a:r>
                      <a:endParaRPr lang="th-TH" sz="900" dirty="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th-TH" sz="900" dirty="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th-TH" sz="900">
                        <a:solidFill>
                          <a:schemeClr val="tx1"/>
                        </a:solidFill>
                        <a:latin typeface="Graphik Regular" panose="020B0503030202060203" pitchFamily="34" charset="77"/>
                        <a:cs typeface="Cordia New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922663"/>
                  </a:ext>
                </a:extLst>
              </a:tr>
              <a:tr h="40741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5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900" dirty="0">
                        <a:latin typeface="Graphik Regular" panose="020B0503030202060203" pitchFamily="34" charset="77"/>
                        <a:sym typeface="Rubik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900">
                        <a:latin typeface="Graphik Regular" panose="020B050303020206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996827"/>
                  </a:ext>
                </a:extLst>
              </a:tr>
              <a:tr h="40741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6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900">
                        <a:latin typeface="Graphik Regular" panose="020B0503030202060203" pitchFamily="34" charset="77"/>
                        <a:sym typeface="Rubik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900" dirty="0">
                        <a:latin typeface="Graphik Regular" panose="020B0503030202060203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380073"/>
                  </a:ext>
                </a:extLst>
              </a:tr>
              <a:tr h="407418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chemeClr val="dk1"/>
                          </a:solidFill>
                          <a:latin typeface="Graphik Regular" panose="020B0503030202060203" pitchFamily="34" charset="77"/>
                          <a:ea typeface="Rubik Medium"/>
                          <a:cs typeface="Cordia New"/>
                          <a:sym typeface="Rubik Medium"/>
                        </a:rPr>
                        <a:t>7</a:t>
                      </a:r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/>
                        <a:sym typeface="Rubik Medium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900">
                        <a:solidFill>
                          <a:schemeClr val="dk1"/>
                        </a:solidFill>
                        <a:latin typeface="Graphik Regular" panose="020B0503030202060203" pitchFamily="34" charset="77"/>
                        <a:ea typeface="Rubik Medium"/>
                        <a:cs typeface="Cordia New" panose="020B0304020202020204" pitchFamily="34" charset="-34"/>
                        <a:sym typeface="Rubik Medium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900" dirty="0">
                        <a:solidFill>
                          <a:schemeClr val="tx1"/>
                        </a:solidFill>
                        <a:latin typeface="Graphik Regular" panose="020B0503030202060203" pitchFamily="34" charset="77"/>
                        <a:cs typeface="Cordia New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961255"/>
                  </a:ext>
                </a:extLst>
              </a:tr>
            </a:tbl>
          </a:graphicData>
        </a:graphic>
      </p:graphicFrame>
      <p:sp>
        <p:nvSpPr>
          <p:cNvPr id="2" name="Title 40">
            <a:extLst>
              <a:ext uri="{FF2B5EF4-FFF2-40B4-BE49-F238E27FC236}">
                <a16:creationId xmlns:a16="http://schemas.microsoft.com/office/drawing/2014/main" id="{B198B9EE-AAA2-4049-726F-AB8929B1808E}"/>
              </a:ext>
            </a:extLst>
          </p:cNvPr>
          <p:cNvSpPr txBox="1">
            <a:spLocks/>
          </p:cNvSpPr>
          <p:nvPr/>
        </p:nvSpPr>
        <p:spPr>
          <a:xfrm>
            <a:off x="452967" y="380313"/>
            <a:ext cx="11371156" cy="41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all" spc="0" baseline="0">
                <a:solidFill>
                  <a:srgbClr val="21CE99"/>
                </a:solidFill>
                <a:uFillTx/>
                <a:latin typeface="Rubik ExtraBold"/>
                <a:ea typeface="Rubik ExtraBold"/>
                <a:cs typeface="Rubik ExtraBold"/>
                <a:sym typeface="Rubik ExtraBold"/>
              </a:defRPr>
            </a:lvl1pPr>
            <a:lvl2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2pPr>
            <a:lvl3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3pPr>
            <a:lvl4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4pPr>
            <a:lvl5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5pPr>
            <a:lvl6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6pPr>
            <a:lvl7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7pPr>
            <a:lvl8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8pPr>
            <a:lvl9pPr marL="0" marR="0" indent="0" algn="l" defTabSz="12192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all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ubik Black"/>
              </a:defRPr>
            </a:lvl9pPr>
          </a:lstStyle>
          <a:p>
            <a:pPr hangingPunct="1"/>
            <a:r>
              <a:rPr lang="th-TH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คำถาม และคำตอบ </a:t>
            </a:r>
            <a:r>
              <a:rPr lang="en-US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(FAQ</a:t>
            </a:r>
            <a:r>
              <a:rPr lang="en-US" sz="1600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s</a:t>
            </a:r>
            <a:r>
              <a:rPr lang="en-US">
                <a:solidFill>
                  <a:schemeClr val="tx1"/>
                </a:solidFill>
                <a:latin typeface="Graphik TH" panose="020B0003000202060203" pitchFamily="34" charset="-34"/>
                <a:cs typeface="Graphik TH" panose="020B0003000202060203" pitchFamily="34" charset="-34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B24B-AF23-14D3-6A8D-FB7FC8E4CB57}"/>
              </a:ext>
            </a:extLst>
          </p:cNvPr>
          <p:cNvSpPr txBox="1"/>
          <p:nvPr/>
        </p:nvSpPr>
        <p:spPr>
          <a:xfrm>
            <a:off x="452967" y="807279"/>
            <a:ext cx="11504676" cy="340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raphik TH" panose="020B0003000202060203" pitchFamily="34" charset="-34"/>
                <a:cs typeface="Graphik TH" panose="020B0003000202060203" pitchFamily="34" charset="-34"/>
                <a:sym typeface="Rubik SemiBold"/>
              </a:rPr>
              <a:t>คำถาม และคำตอบที่คาดว่าจะเจอ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raphik TH" panose="020B0003000202060203" pitchFamily="34" charset="-34"/>
              <a:cs typeface="Graphik TH" panose="020B0003000202060203" pitchFamily="34" charset="-34"/>
              <a:sym typeface="Rubik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502931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222627"/>
      </a:dk1>
      <a:lt1>
        <a:srgbClr val="094074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Rubik Black"/>
        <a:ea typeface="Rubik Black"/>
        <a:cs typeface="Rubik Black"/>
      </a:majorFont>
      <a:minorFont>
        <a:latin typeface="Rubik Black"/>
        <a:ea typeface="Rubik Black"/>
        <a:cs typeface="Rubik Black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407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222627"/>
            </a:solidFill>
            <a:effectLst/>
            <a:uFillTx/>
            <a:latin typeface="Rubik SemiBold"/>
            <a:ea typeface="Rubik SemiBold"/>
            <a:cs typeface="Rubik SemiBold"/>
            <a:sym typeface="Rub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222627"/>
            </a:solidFill>
            <a:effectLst/>
            <a:uFillTx/>
            <a:latin typeface="Rubik SemiBold"/>
            <a:ea typeface="Rubik SemiBold"/>
            <a:cs typeface="Rubik SemiBold"/>
            <a:sym typeface="Rub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957E163B3A56448313A435E9F41126" ma:contentTypeVersion="14" ma:contentTypeDescription="Create a new document." ma:contentTypeScope="" ma:versionID="f084c161a83605d00018527a7373f26c">
  <xsd:schema xmlns:xsd="http://www.w3.org/2001/XMLSchema" xmlns:xs="http://www.w3.org/2001/XMLSchema" xmlns:p="http://schemas.microsoft.com/office/2006/metadata/properties" xmlns:ns2="e931d449-8f57-4a50-a24c-cd151fc8aa76" xmlns:ns3="f8e46c88-bca8-4846-b441-470aea7b0704" targetNamespace="http://schemas.microsoft.com/office/2006/metadata/properties" ma:root="true" ma:fieldsID="0755e53302ba24c5fe2c6a4d61d6593c" ns2:_="" ns3:_="">
    <xsd:import namespace="e931d449-8f57-4a50-a24c-cd151fc8aa76"/>
    <xsd:import namespace="f8e46c88-bca8-4846-b441-470aea7b0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1d449-8f57-4a50-a24c-cd151fc8a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16307e2-c8d4-4c21-a907-4858433d0b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46c88-bca8-4846-b441-470aea7b070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56a1b7e-b065-4d5a-9da9-e538305b7504}" ma:internalName="TaxCatchAll" ma:showField="CatchAllData" ma:web="f8e46c88-bca8-4846-b441-470aea7b0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31d449-8f57-4a50-a24c-cd151fc8aa76">
      <Terms xmlns="http://schemas.microsoft.com/office/infopath/2007/PartnerControls"/>
    </lcf76f155ced4ddcb4097134ff3c332f>
    <TaxCatchAll xmlns="f8e46c88-bca8-4846-b441-470aea7b0704" xsi:nil="true"/>
    <SharedWithUsers xmlns="f8e46c88-bca8-4846-b441-470aea7b0704">
      <UserInfo>
        <DisplayName>Amornsak Monsereenusorn</DisplayName>
        <AccountId>40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7AD8CE-8F9A-4EE0-BBA3-31187E7D9EC2}">
  <ds:schemaRefs>
    <ds:schemaRef ds:uri="e931d449-8f57-4a50-a24c-cd151fc8aa76"/>
    <ds:schemaRef ds:uri="f8e46c88-bca8-4846-b441-470aea7b07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0A067A-A20D-4B8F-8F1A-2DD67B174D37}">
  <ds:schemaRefs>
    <ds:schemaRef ds:uri="e931d449-8f57-4a50-a24c-cd151fc8aa76"/>
    <ds:schemaRef ds:uri="f8e46c88-bca8-4846-b441-470aea7b07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BD8F83-4B44-4132-835E-7FD615945F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2329</Words>
  <Application>Microsoft Macintosh PowerPoint</Application>
  <PresentationFormat>Widescreen</PresentationFormat>
  <Paragraphs>569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Calibri</vt:lpstr>
      <vt:lpstr>Calibri Light</vt:lpstr>
      <vt:lpstr>Graphik Regular</vt:lpstr>
      <vt:lpstr>Graphik Semibold</vt:lpstr>
      <vt:lpstr>Graphik TH</vt:lpstr>
      <vt:lpstr>Poppins</vt:lpstr>
      <vt:lpstr>Poppins Medium</vt:lpstr>
      <vt:lpstr>Rubik</vt:lpstr>
      <vt:lpstr>Rubik Black</vt:lpstr>
      <vt:lpstr>Rubik ExtraBold</vt:lpstr>
      <vt:lpstr>Rubik Regular</vt:lpstr>
      <vt:lpstr>Rubik SemiBold</vt:lpstr>
      <vt:lpstr>Office Theme</vt:lpstr>
      <vt:lpstr>Simple Light</vt:lpstr>
      <vt:lpstr>[เพิ่มชื่อผลิตภัณฑ์  โปรเจกต์ หรือ แคมเปญ]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[Add PRODUCT/Project/campaign Name]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MIGRATE CHANNEL</dc:title>
  <dc:creator>Patama Oithong</dc:creator>
  <cp:lastModifiedBy>Wachiraporn Nualkhao</cp:lastModifiedBy>
  <cp:revision>4</cp:revision>
  <dcterms:created xsi:type="dcterms:W3CDTF">2023-06-12T08:49:14Z</dcterms:created>
  <dcterms:modified xsi:type="dcterms:W3CDTF">2024-04-09T05:49:46Z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0x01010067957E163B3A56448313A435E9F41126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